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302" r:id="rId6"/>
    <p:sldId id="303" r:id="rId7"/>
    <p:sldId id="263" r:id="rId8"/>
    <p:sldId id="261" r:id="rId9"/>
    <p:sldId id="264" r:id="rId10"/>
    <p:sldId id="298" r:id="rId11"/>
    <p:sldId id="312" r:id="rId12"/>
    <p:sldId id="307" r:id="rId13"/>
    <p:sldId id="311" r:id="rId14"/>
    <p:sldId id="308" r:id="rId15"/>
    <p:sldId id="310" r:id="rId16"/>
    <p:sldId id="315" r:id="rId17"/>
    <p:sldId id="313"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A2A4"/>
    <a:srgbClr val="79BDB4"/>
    <a:srgbClr val="706E65"/>
    <a:srgbClr val="E6C8C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snapToGrid="0">
      <p:cViewPr varScale="1">
        <p:scale>
          <a:sx n="122" d="100"/>
          <a:sy n="122" d="100"/>
        </p:scale>
        <p:origin x="-96" y="-27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2F288E0-7875-42C4-84C8-98DBBD3BF4D2}" type="datetimeFigureOut">
              <a:rPr lang="zh-CN" altLang="en-US" smtClean="0"/>
              <a:pPr/>
              <a:t>2018/12/18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pic>
        <p:nvPicPr>
          <p:cNvPr id="7" name="图片 6" descr="56e130cc1cfed [转换]"/>
          <p:cNvPicPr>
            <a:picLocks noChangeAspect="1"/>
          </p:cNvPicPr>
          <p:nvPr userDrawn="1"/>
        </p:nvPicPr>
        <p:blipFill>
          <a:blip r:embed="rId2"/>
          <a:stretch>
            <a:fillRect/>
          </a:stretch>
        </p:blipFill>
        <p:spPr>
          <a:xfrm rot="16200000">
            <a:off x="2656205" y="-2669540"/>
            <a:ext cx="6882765" cy="1220851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日期占位符 2"/>
          <p:cNvSpPr>
            <a:spLocks noGrp="1"/>
          </p:cNvSpPr>
          <p:nvPr>
            <p:ph type="dt" sz="half" idx="10"/>
          </p:nvPr>
        </p:nvSpPr>
        <p:spPr/>
        <p:txBody>
          <a:bodyPr/>
          <a:lstStyle/>
          <a:p>
            <a:fld id="{82F288E0-7875-42C4-84C8-98DBBD3BF4D2}" type="datetimeFigureOut">
              <a:rPr lang="zh-CN" altLang="en-US" smtClean="0"/>
              <a:pPr/>
              <a:t>2018/12/18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2F288E0-7875-42C4-84C8-98DBBD3BF4D2}" type="datetimeFigureOut">
              <a:rPr lang="zh-CN" altLang="en-US" smtClean="0"/>
              <a:pPr/>
              <a:t>2018/12/18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pPr/>
              <a:t>2018/12/18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2F288E0-7875-42C4-84C8-98DBBD3BF4D2}" type="datetimeFigureOut">
              <a:rPr lang="zh-CN" altLang="en-US" smtClean="0"/>
              <a:pPr/>
              <a:t>2018/12/18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4" name="内容占位符 3"/>
          <p:cNvSpPr>
            <a:spLocks noGrp="1"/>
          </p:cNvSpPr>
          <p:nvPr>
            <p:ph sz="half" idx="2"/>
          </p:nvPr>
        </p:nvSpPr>
        <p:spPr>
          <a:xfrm>
            <a:off x="1186774" y="2665379"/>
            <a:ext cx="4873574"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6" name="内容占位符 5"/>
          <p:cNvSpPr>
            <a:spLocks noGrp="1"/>
          </p:cNvSpPr>
          <p:nvPr>
            <p:ph sz="quarter" idx="4"/>
          </p:nvPr>
        </p:nvSpPr>
        <p:spPr>
          <a:xfrm>
            <a:off x="6256938" y="2665379"/>
            <a:ext cx="4897576"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2F288E0-7875-42C4-84C8-98DBBD3BF4D2}" type="datetimeFigureOut">
              <a:rPr lang="zh-CN" altLang="en-US" smtClean="0"/>
              <a:pPr/>
              <a:t>2018/12/18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2F288E0-7875-42C4-84C8-98DBBD3BF4D2}" type="datetimeFigureOut">
              <a:rPr lang="zh-CN" altLang="en-US" smtClean="0"/>
              <a:pPr/>
              <a:t>2018/12/18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pPr/>
              <a:t>2018/12/18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pPr/>
              <a:t>2018/12/18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pPr/>
              <a:t>2018/12/18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pPr/>
              <a:t>2018/12/18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56e13换]"/>
          <p:cNvPicPr>
            <a:picLocks noChangeAspect="1"/>
          </p:cNvPicPr>
          <p:nvPr/>
        </p:nvPicPr>
        <p:blipFill>
          <a:blip r:embed="rId2" cstate="print"/>
          <a:stretch>
            <a:fillRect/>
          </a:stretch>
        </p:blipFill>
        <p:spPr>
          <a:xfrm>
            <a:off x="3273425" y="1149350"/>
            <a:ext cx="5485765" cy="4751705"/>
          </a:xfrm>
          <a:prstGeom prst="rect">
            <a:avLst/>
          </a:prstGeom>
        </p:spPr>
      </p:pic>
      <p:sp>
        <p:nvSpPr>
          <p:cNvPr id="12" name="文本框 11"/>
          <p:cNvSpPr txBox="1"/>
          <p:nvPr/>
        </p:nvSpPr>
        <p:spPr>
          <a:xfrm>
            <a:off x="2311400" y="3035690"/>
            <a:ext cx="7285355" cy="1323439"/>
          </a:xfrm>
          <a:prstGeom prst="rect">
            <a:avLst/>
          </a:prstGeom>
          <a:noFill/>
        </p:spPr>
        <p:txBody>
          <a:bodyPr wrap="square" rtlCol="0">
            <a:spAutoFit/>
          </a:bodyPr>
          <a:lstStyle/>
          <a:p>
            <a:pPr algn="ctr"/>
            <a:r>
              <a:rPr lang="zh-CN" altLang="en-US" sz="4800" dirty="0">
                <a:latin typeface="方正大黑_GBK" pitchFamily="1" charset="-122"/>
                <a:ea typeface="方正大黑_GBK" pitchFamily="1" charset="-122"/>
                <a:sym typeface="宋体" pitchFamily="2" charset="-122"/>
              </a:rPr>
              <a:t>考风考纪专题教育</a:t>
            </a:r>
          </a:p>
          <a:p>
            <a:pPr algn="ctr"/>
            <a:endParaRPr lang="en-US" altLang="zh-CN" sz="3200" b="1" noProof="0" dirty="0">
              <a:ln>
                <a:noFill/>
              </a:ln>
              <a:solidFill>
                <a:srgbClr val="5D6D59"/>
              </a:solidFill>
              <a:uLnTx/>
              <a:uFillTx/>
              <a:latin typeface="微软雅黑" charset="0"/>
              <a:ea typeface="微软雅黑" charset="0"/>
            </a:endParaRPr>
          </a:p>
        </p:txBody>
      </p:sp>
      <p:sp>
        <p:nvSpPr>
          <p:cNvPr id="13" name="文本框 12"/>
          <p:cNvSpPr txBox="1"/>
          <p:nvPr/>
        </p:nvSpPr>
        <p:spPr>
          <a:xfrm>
            <a:off x="3972560" y="3536950"/>
            <a:ext cx="4004310" cy="307777"/>
          </a:xfrm>
          <a:prstGeom prst="rect">
            <a:avLst/>
          </a:prstGeom>
          <a:noFill/>
        </p:spPr>
        <p:txBody>
          <a:bodyPr wrap="square" rtlCol="0">
            <a:spAutoFit/>
          </a:bodyPr>
          <a:lstStyle/>
          <a:p>
            <a:pPr algn="ctr"/>
            <a:r>
              <a:rPr lang="en-US" altLang="zh-CN" sz="1400" dirty="0">
                <a:solidFill>
                  <a:srgbClr val="5D6D59"/>
                </a:solidFill>
                <a:latin typeface="Verdana" charset="0"/>
              </a:rPr>
              <a:t> </a:t>
            </a:r>
            <a:endParaRPr lang="zh-CN" altLang="en-US" sz="1400" dirty="0">
              <a:solidFill>
                <a:srgbClr val="5D6D59"/>
              </a:solidFill>
              <a:latin typeface="Arial Unicode MS" charset="0"/>
              <a:ea typeface="Arial Unicode MS" charset="0"/>
            </a:endParaRPr>
          </a:p>
        </p:txBody>
      </p:sp>
      <p:sp>
        <p:nvSpPr>
          <p:cNvPr id="14" name="文本框 13"/>
          <p:cNvSpPr txBox="1"/>
          <p:nvPr/>
        </p:nvSpPr>
        <p:spPr>
          <a:xfrm>
            <a:off x="5005070" y="4340860"/>
            <a:ext cx="2072005" cy="369332"/>
          </a:xfrm>
          <a:prstGeom prst="rect">
            <a:avLst/>
          </a:prstGeom>
          <a:noFill/>
        </p:spPr>
        <p:txBody>
          <a:bodyPr wrap="square" rtlCol="0">
            <a:spAutoFit/>
          </a:bodyPr>
          <a:lstStyle/>
          <a:p>
            <a:pPr algn="ctr"/>
            <a:r>
              <a:rPr lang="zh-CN" altLang="en-US" dirty="0">
                <a:solidFill>
                  <a:srgbClr val="5D6D59"/>
                </a:solidFill>
                <a:latin typeface="微软雅黑" charset="0"/>
                <a:ea typeface="微软雅黑" charset="0"/>
              </a:rPr>
              <a:t>汇报人：*****</a:t>
            </a:r>
          </a:p>
        </p:txBody>
      </p:sp>
      <p:sp>
        <p:nvSpPr>
          <p:cNvPr id="15" name="文本框 14"/>
          <p:cNvSpPr txBox="1"/>
          <p:nvPr/>
        </p:nvSpPr>
        <p:spPr>
          <a:xfrm>
            <a:off x="5121275" y="4730750"/>
            <a:ext cx="1754505" cy="369332"/>
          </a:xfrm>
          <a:prstGeom prst="rect">
            <a:avLst/>
          </a:prstGeom>
          <a:noFill/>
        </p:spPr>
        <p:txBody>
          <a:bodyPr wrap="square" rtlCol="0">
            <a:spAutoFit/>
          </a:bodyPr>
          <a:lstStyle/>
          <a:p>
            <a:pPr algn="ctr"/>
            <a:r>
              <a:rPr lang="en-US" altLang="zh-CN" dirty="0" smtClean="0">
                <a:solidFill>
                  <a:srgbClr val="5D6D59"/>
                </a:solidFill>
                <a:latin typeface="微软雅黑" charset="0"/>
                <a:ea typeface="微软雅黑" charset="0"/>
              </a:rPr>
              <a:t>2018.12.18</a:t>
            </a:r>
            <a:endParaRPr lang="en-US" altLang="zh-CN" dirty="0">
              <a:solidFill>
                <a:srgbClr val="5D6D59"/>
              </a:solidFill>
              <a:latin typeface="微软雅黑" charset="0"/>
              <a:ea typeface="微软雅黑" charset="0"/>
            </a:endParaRPr>
          </a:p>
        </p:txBody>
      </p:sp>
      <p:sp>
        <p:nvSpPr>
          <p:cNvPr id="4100" name="Freeform 28"/>
          <p:cNvSpPr/>
          <p:nvPr/>
        </p:nvSpPr>
        <p:spPr>
          <a:xfrm>
            <a:off x="5560695" y="2135505"/>
            <a:ext cx="850265" cy="592455"/>
          </a:xfrm>
          <a:custGeom>
            <a:avLst/>
            <a:gdLst/>
            <a:ahLst/>
            <a:cxnLst>
              <a:cxn ang="0">
                <a:pos x="1666326007" y="1169760"/>
              </a:cxn>
              <a:cxn ang="0">
                <a:pos x="1361339163" y="1169760"/>
              </a:cxn>
              <a:cxn ang="0">
                <a:pos x="1132307121" y="1169760"/>
              </a:cxn>
              <a:cxn ang="0">
                <a:pos x="980398166" y="201188941"/>
              </a:cxn>
              <a:cxn ang="0">
                <a:pos x="848353964" y="464372553"/>
              </a:cxn>
              <a:cxn ang="0">
                <a:pos x="720984203" y="718198735"/>
              </a:cxn>
              <a:cxn ang="0">
                <a:pos x="608804754" y="942782222"/>
              </a:cxn>
              <a:cxn ang="0">
                <a:pos x="528176160" y="781363165"/>
              </a:cxn>
              <a:cxn ang="0">
                <a:pos x="364581751" y="456184884"/>
              </a:cxn>
              <a:cxn ang="0">
                <a:pos x="236043704" y="198850070"/>
              </a:cxn>
              <a:cxn ang="0">
                <a:pos x="219683809" y="167267855"/>
              </a:cxn>
              <a:cxn ang="0">
                <a:pos x="470918473" y="167267855"/>
              </a:cxn>
              <a:cxn ang="0">
                <a:pos x="566738027" y="167267855"/>
              </a:cxn>
              <a:cxn ang="0">
                <a:pos x="641523895" y="315820204"/>
              </a:cxn>
              <a:cxn ang="0">
                <a:pos x="758377136" y="546252490"/>
              </a:cxn>
              <a:cxn ang="0">
                <a:pos x="842511237" y="382493265"/>
              </a:cxn>
              <a:cxn ang="0">
                <a:pos x="846016744" y="350911698"/>
              </a:cxn>
              <a:cxn ang="0">
                <a:pos x="735006229" y="129837490"/>
              </a:cxn>
              <a:cxn ang="0">
                <a:pos x="597119948" y="1169760"/>
              </a:cxn>
              <a:cxn ang="0">
                <a:pos x="172942642" y="1169760"/>
              </a:cxn>
              <a:cxn ang="0">
                <a:pos x="35055713" y="17545747"/>
              </a:cxn>
              <a:cxn ang="0">
                <a:pos x="22201973" y="143873958"/>
              </a:cxn>
              <a:cxn ang="0">
                <a:pos x="127369761" y="354420329"/>
              </a:cxn>
              <a:cxn ang="0">
                <a:pos x="290964170" y="680768370"/>
              </a:cxn>
              <a:cxn ang="0">
                <a:pos x="446379279" y="990739776"/>
              </a:cxn>
              <a:cxn ang="0">
                <a:pos x="529345094" y="1155668112"/>
              </a:cxn>
              <a:cxn ang="0">
                <a:pos x="611141974" y="1211813984"/>
              </a:cxn>
              <a:cxn ang="0">
                <a:pos x="691770568" y="1148650203"/>
              </a:cxn>
              <a:cxn ang="0">
                <a:pos x="835500224" y="860902934"/>
              </a:cxn>
              <a:cxn ang="0">
                <a:pos x="876398664" y="782532277"/>
              </a:cxn>
              <a:cxn ang="0">
                <a:pos x="973387153" y="587192134"/>
              </a:cxn>
              <a:cxn ang="0">
                <a:pos x="1030644839" y="471391111"/>
              </a:cxn>
              <a:cxn ang="0">
                <a:pos x="1045835800" y="440978656"/>
              </a:cxn>
              <a:cxn ang="0">
                <a:pos x="1166194548" y="202358701"/>
              </a:cxn>
              <a:cxn ang="0">
                <a:pos x="1183722729" y="167267855"/>
              </a:cxn>
              <a:cxn ang="0">
                <a:pos x="1292396023" y="167267855"/>
              </a:cxn>
              <a:cxn ang="0">
                <a:pos x="1528439079" y="167267855"/>
              </a:cxn>
              <a:cxn ang="0">
                <a:pos x="1492215079" y="244468105"/>
              </a:cxn>
              <a:cxn ang="0">
                <a:pos x="1343811631" y="540403691"/>
              </a:cxn>
              <a:cxn ang="0">
                <a:pos x="1190733742" y="846866466"/>
              </a:cxn>
              <a:cxn ang="0">
                <a:pos x="1142823640" y="940442703"/>
              </a:cxn>
              <a:cxn ang="0">
                <a:pos x="1091408681" y="841017668"/>
              </a:cxn>
              <a:cxn ang="0">
                <a:pos x="997925699" y="655034954"/>
              </a:cxn>
              <a:cxn ang="0">
                <a:pos x="992083620" y="642168246"/>
              </a:cxn>
              <a:cxn ang="0">
                <a:pos x="899769572" y="830490479"/>
              </a:cxn>
              <a:cxn ang="0">
                <a:pos x="1018959386" y="1066770914"/>
              </a:cxn>
              <a:cxn ang="0">
                <a:pos x="1165026262" y="1208305353"/>
              </a:cxn>
              <a:cxn ang="0">
                <a:pos x="1223452883" y="1152159482"/>
              </a:cxn>
              <a:cxn ang="0">
                <a:pos x="1320440723" y="959158210"/>
              </a:cxn>
              <a:cxn ang="0">
                <a:pos x="1489877859" y="619943460"/>
              </a:cxn>
              <a:cxn ang="0">
                <a:pos x="1656977774" y="288917028"/>
              </a:cxn>
              <a:cxn ang="0">
                <a:pos x="1739943588" y="122818932"/>
              </a:cxn>
            </a:cxnLst>
            <a:rect l="0" t="0" r="0" b="0"/>
            <a:pathLst>
              <a:path w="1497" h="1041">
                <a:moveTo>
                  <a:pt x="1497" y="68"/>
                </a:moveTo>
                <a:cubicBezTo>
                  <a:pt x="1495" y="46"/>
                  <a:pt x="1484" y="25"/>
                  <a:pt x="1466" y="13"/>
                </a:cubicBezTo>
                <a:cubicBezTo>
                  <a:pt x="1454" y="5"/>
                  <a:pt x="1440" y="1"/>
                  <a:pt x="1426" y="1"/>
                </a:cubicBezTo>
                <a:cubicBezTo>
                  <a:pt x="1420" y="0"/>
                  <a:pt x="1414" y="1"/>
                  <a:pt x="1408" y="1"/>
                </a:cubicBezTo>
                <a:cubicBezTo>
                  <a:pt x="1374" y="1"/>
                  <a:pt x="1341" y="1"/>
                  <a:pt x="1307" y="1"/>
                </a:cubicBezTo>
                <a:cubicBezTo>
                  <a:pt x="1260" y="1"/>
                  <a:pt x="1213" y="1"/>
                  <a:pt x="1165" y="1"/>
                </a:cubicBezTo>
                <a:cubicBezTo>
                  <a:pt x="1122" y="1"/>
                  <a:pt x="1078" y="1"/>
                  <a:pt x="1035" y="1"/>
                </a:cubicBezTo>
                <a:cubicBezTo>
                  <a:pt x="1013" y="1"/>
                  <a:pt x="992" y="1"/>
                  <a:pt x="970" y="1"/>
                </a:cubicBezTo>
                <a:cubicBezTo>
                  <a:pt x="970" y="1"/>
                  <a:pt x="969" y="1"/>
                  <a:pt x="969" y="1"/>
                </a:cubicBezTo>
                <a:cubicBezTo>
                  <a:pt x="942" y="1"/>
                  <a:pt x="917" y="17"/>
                  <a:pt x="905" y="41"/>
                </a:cubicBezTo>
                <a:cubicBezTo>
                  <a:pt x="900" y="50"/>
                  <a:pt x="896" y="58"/>
                  <a:pt x="892" y="67"/>
                </a:cubicBezTo>
                <a:cubicBezTo>
                  <a:pt x="874" y="102"/>
                  <a:pt x="857" y="137"/>
                  <a:pt x="839" y="172"/>
                </a:cubicBezTo>
                <a:cubicBezTo>
                  <a:pt x="824" y="202"/>
                  <a:pt x="808" y="233"/>
                  <a:pt x="793" y="263"/>
                </a:cubicBezTo>
                <a:cubicBezTo>
                  <a:pt x="788" y="274"/>
                  <a:pt x="782" y="285"/>
                  <a:pt x="776" y="297"/>
                </a:cubicBezTo>
                <a:cubicBezTo>
                  <a:pt x="759" y="330"/>
                  <a:pt x="743" y="364"/>
                  <a:pt x="726" y="397"/>
                </a:cubicBezTo>
                <a:cubicBezTo>
                  <a:pt x="708" y="432"/>
                  <a:pt x="691" y="467"/>
                  <a:pt x="673" y="502"/>
                </a:cubicBezTo>
                <a:cubicBezTo>
                  <a:pt x="667" y="514"/>
                  <a:pt x="661" y="526"/>
                  <a:pt x="655" y="538"/>
                </a:cubicBezTo>
                <a:cubicBezTo>
                  <a:pt x="643" y="563"/>
                  <a:pt x="630" y="589"/>
                  <a:pt x="617" y="614"/>
                </a:cubicBezTo>
                <a:cubicBezTo>
                  <a:pt x="598" y="652"/>
                  <a:pt x="579" y="690"/>
                  <a:pt x="560" y="728"/>
                </a:cubicBezTo>
                <a:cubicBezTo>
                  <a:pt x="548" y="752"/>
                  <a:pt x="535" y="777"/>
                  <a:pt x="523" y="802"/>
                </a:cubicBezTo>
                <a:cubicBezTo>
                  <a:pt x="522" y="803"/>
                  <a:pt x="521" y="804"/>
                  <a:pt x="521" y="806"/>
                </a:cubicBezTo>
                <a:cubicBezTo>
                  <a:pt x="518" y="800"/>
                  <a:pt x="515" y="794"/>
                  <a:pt x="512" y="788"/>
                </a:cubicBezTo>
                <a:cubicBezTo>
                  <a:pt x="504" y="772"/>
                  <a:pt x="496" y="756"/>
                  <a:pt x="488" y="739"/>
                </a:cubicBezTo>
                <a:cubicBezTo>
                  <a:pt x="476" y="716"/>
                  <a:pt x="464" y="692"/>
                  <a:pt x="452" y="668"/>
                </a:cubicBezTo>
                <a:cubicBezTo>
                  <a:pt x="437" y="639"/>
                  <a:pt x="423" y="610"/>
                  <a:pt x="408" y="581"/>
                </a:cubicBezTo>
                <a:cubicBezTo>
                  <a:pt x="392" y="550"/>
                  <a:pt x="376" y="518"/>
                  <a:pt x="360" y="486"/>
                </a:cubicBezTo>
                <a:cubicBezTo>
                  <a:pt x="344" y="454"/>
                  <a:pt x="328" y="422"/>
                  <a:pt x="312" y="390"/>
                </a:cubicBezTo>
                <a:cubicBezTo>
                  <a:pt x="297" y="360"/>
                  <a:pt x="282" y="330"/>
                  <a:pt x="267" y="300"/>
                </a:cubicBezTo>
                <a:cubicBezTo>
                  <a:pt x="254" y="275"/>
                  <a:pt x="242" y="250"/>
                  <a:pt x="229" y="224"/>
                </a:cubicBezTo>
                <a:cubicBezTo>
                  <a:pt x="220" y="206"/>
                  <a:pt x="211" y="188"/>
                  <a:pt x="202" y="170"/>
                </a:cubicBezTo>
                <a:cubicBezTo>
                  <a:pt x="199" y="164"/>
                  <a:pt x="196" y="159"/>
                  <a:pt x="193" y="153"/>
                </a:cubicBezTo>
                <a:cubicBezTo>
                  <a:pt x="192" y="150"/>
                  <a:pt x="189" y="147"/>
                  <a:pt x="189" y="144"/>
                </a:cubicBezTo>
                <a:cubicBezTo>
                  <a:pt x="189" y="144"/>
                  <a:pt x="188" y="143"/>
                  <a:pt x="188" y="143"/>
                </a:cubicBezTo>
                <a:cubicBezTo>
                  <a:pt x="200" y="143"/>
                  <a:pt x="212" y="143"/>
                  <a:pt x="224" y="143"/>
                </a:cubicBezTo>
                <a:cubicBezTo>
                  <a:pt x="252" y="143"/>
                  <a:pt x="280" y="143"/>
                  <a:pt x="308" y="143"/>
                </a:cubicBezTo>
                <a:cubicBezTo>
                  <a:pt x="340" y="143"/>
                  <a:pt x="371" y="143"/>
                  <a:pt x="403" y="143"/>
                </a:cubicBezTo>
                <a:cubicBezTo>
                  <a:pt x="426" y="143"/>
                  <a:pt x="449" y="143"/>
                  <a:pt x="472" y="143"/>
                </a:cubicBezTo>
                <a:cubicBezTo>
                  <a:pt x="475" y="143"/>
                  <a:pt x="478" y="143"/>
                  <a:pt x="481" y="143"/>
                </a:cubicBezTo>
                <a:cubicBezTo>
                  <a:pt x="482" y="143"/>
                  <a:pt x="484" y="143"/>
                  <a:pt x="485" y="143"/>
                </a:cubicBezTo>
                <a:cubicBezTo>
                  <a:pt x="487" y="144"/>
                  <a:pt x="487" y="146"/>
                  <a:pt x="488" y="148"/>
                </a:cubicBezTo>
                <a:cubicBezTo>
                  <a:pt x="496" y="163"/>
                  <a:pt x="503" y="178"/>
                  <a:pt x="511" y="193"/>
                </a:cubicBezTo>
                <a:cubicBezTo>
                  <a:pt x="524" y="219"/>
                  <a:pt x="537" y="244"/>
                  <a:pt x="549" y="270"/>
                </a:cubicBezTo>
                <a:cubicBezTo>
                  <a:pt x="564" y="299"/>
                  <a:pt x="578" y="327"/>
                  <a:pt x="593" y="356"/>
                </a:cubicBezTo>
                <a:cubicBezTo>
                  <a:pt x="605" y="380"/>
                  <a:pt x="617" y="404"/>
                  <a:pt x="629" y="429"/>
                </a:cubicBezTo>
                <a:cubicBezTo>
                  <a:pt x="636" y="442"/>
                  <a:pt x="642" y="454"/>
                  <a:pt x="649" y="467"/>
                </a:cubicBezTo>
                <a:cubicBezTo>
                  <a:pt x="649" y="468"/>
                  <a:pt x="649" y="469"/>
                  <a:pt x="650" y="469"/>
                </a:cubicBezTo>
                <a:cubicBezTo>
                  <a:pt x="664" y="440"/>
                  <a:pt x="679" y="411"/>
                  <a:pt x="693" y="382"/>
                </a:cubicBezTo>
                <a:cubicBezTo>
                  <a:pt x="703" y="363"/>
                  <a:pt x="712" y="345"/>
                  <a:pt x="721" y="327"/>
                </a:cubicBezTo>
                <a:cubicBezTo>
                  <a:pt x="723" y="322"/>
                  <a:pt x="726" y="317"/>
                  <a:pt x="728" y="312"/>
                </a:cubicBezTo>
                <a:cubicBezTo>
                  <a:pt x="729" y="311"/>
                  <a:pt x="729" y="311"/>
                  <a:pt x="729" y="309"/>
                </a:cubicBezTo>
                <a:cubicBezTo>
                  <a:pt x="728" y="306"/>
                  <a:pt x="726" y="303"/>
                  <a:pt x="724" y="300"/>
                </a:cubicBezTo>
                <a:cubicBezTo>
                  <a:pt x="721" y="295"/>
                  <a:pt x="718" y="289"/>
                  <a:pt x="716" y="284"/>
                </a:cubicBezTo>
                <a:cubicBezTo>
                  <a:pt x="707" y="267"/>
                  <a:pt x="699" y="250"/>
                  <a:pt x="691" y="234"/>
                </a:cubicBezTo>
                <a:cubicBezTo>
                  <a:pt x="670" y="193"/>
                  <a:pt x="650" y="152"/>
                  <a:pt x="629" y="111"/>
                </a:cubicBezTo>
                <a:cubicBezTo>
                  <a:pt x="617" y="87"/>
                  <a:pt x="606" y="64"/>
                  <a:pt x="594" y="40"/>
                </a:cubicBezTo>
                <a:cubicBezTo>
                  <a:pt x="581" y="16"/>
                  <a:pt x="556" y="2"/>
                  <a:pt x="529" y="1"/>
                </a:cubicBezTo>
                <a:cubicBezTo>
                  <a:pt x="523" y="0"/>
                  <a:pt x="517" y="1"/>
                  <a:pt x="511" y="1"/>
                </a:cubicBezTo>
                <a:cubicBezTo>
                  <a:pt x="478" y="1"/>
                  <a:pt x="446" y="1"/>
                  <a:pt x="414" y="1"/>
                </a:cubicBezTo>
                <a:cubicBezTo>
                  <a:pt x="368" y="1"/>
                  <a:pt x="322" y="1"/>
                  <a:pt x="277" y="1"/>
                </a:cubicBezTo>
                <a:cubicBezTo>
                  <a:pt x="234" y="1"/>
                  <a:pt x="191" y="1"/>
                  <a:pt x="148" y="1"/>
                </a:cubicBezTo>
                <a:cubicBezTo>
                  <a:pt x="124" y="1"/>
                  <a:pt x="100" y="1"/>
                  <a:pt x="76" y="1"/>
                </a:cubicBezTo>
                <a:cubicBezTo>
                  <a:pt x="75" y="1"/>
                  <a:pt x="74" y="1"/>
                  <a:pt x="73" y="1"/>
                </a:cubicBezTo>
                <a:cubicBezTo>
                  <a:pt x="57" y="2"/>
                  <a:pt x="42" y="6"/>
                  <a:pt x="30" y="15"/>
                </a:cubicBezTo>
                <a:cubicBezTo>
                  <a:pt x="17" y="25"/>
                  <a:pt x="8" y="38"/>
                  <a:pt x="4" y="53"/>
                </a:cubicBezTo>
                <a:cubicBezTo>
                  <a:pt x="0" y="71"/>
                  <a:pt x="2" y="88"/>
                  <a:pt x="9" y="104"/>
                </a:cubicBezTo>
                <a:cubicBezTo>
                  <a:pt x="12" y="111"/>
                  <a:pt x="16" y="117"/>
                  <a:pt x="19" y="123"/>
                </a:cubicBezTo>
                <a:cubicBezTo>
                  <a:pt x="26" y="137"/>
                  <a:pt x="33" y="151"/>
                  <a:pt x="40" y="165"/>
                </a:cubicBezTo>
                <a:cubicBezTo>
                  <a:pt x="50" y="186"/>
                  <a:pt x="61" y="206"/>
                  <a:pt x="71" y="227"/>
                </a:cubicBezTo>
                <a:cubicBezTo>
                  <a:pt x="84" y="252"/>
                  <a:pt x="96" y="278"/>
                  <a:pt x="109" y="303"/>
                </a:cubicBezTo>
                <a:cubicBezTo>
                  <a:pt x="124" y="332"/>
                  <a:pt x="138" y="361"/>
                  <a:pt x="153" y="390"/>
                </a:cubicBezTo>
                <a:cubicBezTo>
                  <a:pt x="169" y="422"/>
                  <a:pt x="185" y="453"/>
                  <a:pt x="200" y="485"/>
                </a:cubicBezTo>
                <a:cubicBezTo>
                  <a:pt x="217" y="517"/>
                  <a:pt x="233" y="549"/>
                  <a:pt x="249" y="582"/>
                </a:cubicBezTo>
                <a:cubicBezTo>
                  <a:pt x="265" y="614"/>
                  <a:pt x="281" y="645"/>
                  <a:pt x="297" y="677"/>
                </a:cubicBezTo>
                <a:cubicBezTo>
                  <a:pt x="312" y="707"/>
                  <a:pt x="327" y="737"/>
                  <a:pt x="342" y="767"/>
                </a:cubicBezTo>
                <a:cubicBezTo>
                  <a:pt x="356" y="794"/>
                  <a:pt x="369" y="820"/>
                  <a:pt x="382" y="847"/>
                </a:cubicBezTo>
                <a:cubicBezTo>
                  <a:pt x="393" y="869"/>
                  <a:pt x="405" y="891"/>
                  <a:pt x="416" y="913"/>
                </a:cubicBezTo>
                <a:cubicBezTo>
                  <a:pt x="424" y="929"/>
                  <a:pt x="432" y="945"/>
                  <a:pt x="440" y="961"/>
                </a:cubicBezTo>
                <a:cubicBezTo>
                  <a:pt x="444" y="970"/>
                  <a:pt x="449" y="979"/>
                  <a:pt x="453" y="988"/>
                </a:cubicBezTo>
                <a:cubicBezTo>
                  <a:pt x="454" y="989"/>
                  <a:pt x="454" y="990"/>
                  <a:pt x="455" y="991"/>
                </a:cubicBezTo>
                <a:cubicBezTo>
                  <a:pt x="460" y="1004"/>
                  <a:pt x="468" y="1014"/>
                  <a:pt x="479" y="1023"/>
                </a:cubicBezTo>
                <a:cubicBezTo>
                  <a:pt x="492" y="1032"/>
                  <a:pt x="507" y="1036"/>
                  <a:pt x="523" y="1036"/>
                </a:cubicBezTo>
                <a:cubicBezTo>
                  <a:pt x="538" y="1035"/>
                  <a:pt x="553" y="1030"/>
                  <a:pt x="565" y="1021"/>
                </a:cubicBezTo>
                <a:cubicBezTo>
                  <a:pt x="575" y="1013"/>
                  <a:pt x="582" y="1003"/>
                  <a:pt x="587" y="991"/>
                </a:cubicBezTo>
                <a:cubicBezTo>
                  <a:pt x="589" y="988"/>
                  <a:pt x="590" y="985"/>
                  <a:pt x="592" y="982"/>
                </a:cubicBezTo>
                <a:cubicBezTo>
                  <a:pt x="602" y="961"/>
                  <a:pt x="612" y="940"/>
                  <a:pt x="623" y="920"/>
                </a:cubicBezTo>
                <a:cubicBezTo>
                  <a:pt x="638" y="889"/>
                  <a:pt x="654" y="859"/>
                  <a:pt x="669" y="828"/>
                </a:cubicBezTo>
                <a:cubicBezTo>
                  <a:pt x="684" y="798"/>
                  <a:pt x="700" y="767"/>
                  <a:pt x="715" y="736"/>
                </a:cubicBezTo>
                <a:cubicBezTo>
                  <a:pt x="725" y="716"/>
                  <a:pt x="735" y="696"/>
                  <a:pt x="745" y="676"/>
                </a:cubicBezTo>
                <a:cubicBezTo>
                  <a:pt x="746" y="674"/>
                  <a:pt x="748" y="671"/>
                  <a:pt x="749" y="668"/>
                </a:cubicBezTo>
                <a:cubicBezTo>
                  <a:pt x="749" y="668"/>
                  <a:pt x="749" y="668"/>
                  <a:pt x="750" y="669"/>
                </a:cubicBezTo>
                <a:cubicBezTo>
                  <a:pt x="754" y="660"/>
                  <a:pt x="758" y="651"/>
                  <a:pt x="763" y="642"/>
                </a:cubicBezTo>
                <a:cubicBezTo>
                  <a:pt x="773" y="621"/>
                  <a:pt x="784" y="600"/>
                  <a:pt x="794" y="579"/>
                </a:cubicBezTo>
                <a:cubicBezTo>
                  <a:pt x="807" y="553"/>
                  <a:pt x="820" y="528"/>
                  <a:pt x="833" y="502"/>
                </a:cubicBezTo>
                <a:cubicBezTo>
                  <a:pt x="844" y="480"/>
                  <a:pt x="855" y="458"/>
                  <a:pt x="866" y="436"/>
                </a:cubicBezTo>
                <a:cubicBezTo>
                  <a:pt x="869" y="428"/>
                  <a:pt x="873" y="421"/>
                  <a:pt x="876" y="414"/>
                </a:cubicBezTo>
                <a:cubicBezTo>
                  <a:pt x="878" y="410"/>
                  <a:pt x="880" y="407"/>
                  <a:pt x="882" y="403"/>
                </a:cubicBezTo>
                <a:cubicBezTo>
                  <a:pt x="882" y="403"/>
                  <a:pt x="882" y="403"/>
                  <a:pt x="882" y="403"/>
                </a:cubicBezTo>
                <a:cubicBezTo>
                  <a:pt x="882" y="403"/>
                  <a:pt x="882" y="403"/>
                  <a:pt x="882" y="403"/>
                </a:cubicBezTo>
                <a:cubicBezTo>
                  <a:pt x="887" y="394"/>
                  <a:pt x="891" y="386"/>
                  <a:pt x="895" y="377"/>
                </a:cubicBezTo>
                <a:cubicBezTo>
                  <a:pt x="906" y="356"/>
                  <a:pt x="917" y="335"/>
                  <a:pt x="927" y="314"/>
                </a:cubicBezTo>
                <a:cubicBezTo>
                  <a:pt x="940" y="288"/>
                  <a:pt x="953" y="263"/>
                  <a:pt x="965" y="238"/>
                </a:cubicBezTo>
                <a:cubicBezTo>
                  <a:pt x="976" y="216"/>
                  <a:pt x="987" y="195"/>
                  <a:pt x="998" y="173"/>
                </a:cubicBezTo>
                <a:cubicBezTo>
                  <a:pt x="1001" y="166"/>
                  <a:pt x="1005" y="159"/>
                  <a:pt x="1008" y="152"/>
                </a:cubicBezTo>
                <a:cubicBezTo>
                  <a:pt x="1009" y="150"/>
                  <a:pt x="1010" y="148"/>
                  <a:pt x="1011" y="146"/>
                </a:cubicBezTo>
                <a:cubicBezTo>
                  <a:pt x="1012" y="145"/>
                  <a:pt x="1012" y="144"/>
                  <a:pt x="1013" y="143"/>
                </a:cubicBezTo>
                <a:cubicBezTo>
                  <a:pt x="1014" y="142"/>
                  <a:pt x="1017" y="143"/>
                  <a:pt x="1019" y="143"/>
                </a:cubicBezTo>
                <a:cubicBezTo>
                  <a:pt x="1025" y="143"/>
                  <a:pt x="1032" y="143"/>
                  <a:pt x="1038" y="143"/>
                </a:cubicBezTo>
                <a:cubicBezTo>
                  <a:pt x="1061" y="143"/>
                  <a:pt x="1083" y="143"/>
                  <a:pt x="1106" y="143"/>
                </a:cubicBezTo>
                <a:cubicBezTo>
                  <a:pt x="1134" y="143"/>
                  <a:pt x="1163" y="143"/>
                  <a:pt x="1191" y="143"/>
                </a:cubicBezTo>
                <a:cubicBezTo>
                  <a:pt x="1216" y="143"/>
                  <a:pt x="1242" y="143"/>
                  <a:pt x="1267" y="143"/>
                </a:cubicBezTo>
                <a:cubicBezTo>
                  <a:pt x="1281" y="143"/>
                  <a:pt x="1295" y="143"/>
                  <a:pt x="1308" y="143"/>
                </a:cubicBezTo>
                <a:cubicBezTo>
                  <a:pt x="1309" y="143"/>
                  <a:pt x="1310" y="143"/>
                  <a:pt x="1310" y="143"/>
                </a:cubicBezTo>
                <a:cubicBezTo>
                  <a:pt x="1307" y="149"/>
                  <a:pt x="1304" y="155"/>
                  <a:pt x="1301" y="161"/>
                </a:cubicBezTo>
                <a:cubicBezTo>
                  <a:pt x="1293" y="177"/>
                  <a:pt x="1285" y="193"/>
                  <a:pt x="1277" y="209"/>
                </a:cubicBezTo>
                <a:cubicBezTo>
                  <a:pt x="1265" y="233"/>
                  <a:pt x="1253" y="256"/>
                  <a:pt x="1242" y="280"/>
                </a:cubicBezTo>
                <a:cubicBezTo>
                  <a:pt x="1227" y="309"/>
                  <a:pt x="1212" y="338"/>
                  <a:pt x="1198" y="367"/>
                </a:cubicBezTo>
                <a:cubicBezTo>
                  <a:pt x="1182" y="399"/>
                  <a:pt x="1166" y="431"/>
                  <a:pt x="1150" y="462"/>
                </a:cubicBezTo>
                <a:cubicBezTo>
                  <a:pt x="1134" y="494"/>
                  <a:pt x="1118" y="526"/>
                  <a:pt x="1102" y="558"/>
                </a:cubicBezTo>
                <a:cubicBezTo>
                  <a:pt x="1087" y="588"/>
                  <a:pt x="1072" y="618"/>
                  <a:pt x="1057" y="648"/>
                </a:cubicBezTo>
                <a:cubicBezTo>
                  <a:pt x="1044" y="674"/>
                  <a:pt x="1031" y="699"/>
                  <a:pt x="1019" y="724"/>
                </a:cubicBezTo>
                <a:cubicBezTo>
                  <a:pt x="1010" y="742"/>
                  <a:pt x="1000" y="760"/>
                  <a:pt x="991" y="778"/>
                </a:cubicBezTo>
                <a:cubicBezTo>
                  <a:pt x="988" y="784"/>
                  <a:pt x="986" y="790"/>
                  <a:pt x="983" y="795"/>
                </a:cubicBezTo>
                <a:cubicBezTo>
                  <a:pt x="981" y="798"/>
                  <a:pt x="980" y="802"/>
                  <a:pt x="978" y="804"/>
                </a:cubicBezTo>
                <a:cubicBezTo>
                  <a:pt x="978" y="805"/>
                  <a:pt x="978" y="805"/>
                  <a:pt x="978" y="805"/>
                </a:cubicBezTo>
                <a:cubicBezTo>
                  <a:pt x="973" y="797"/>
                  <a:pt x="969" y="788"/>
                  <a:pt x="965" y="780"/>
                </a:cubicBezTo>
                <a:cubicBezTo>
                  <a:pt x="955" y="760"/>
                  <a:pt x="944" y="739"/>
                  <a:pt x="934" y="719"/>
                </a:cubicBezTo>
                <a:cubicBezTo>
                  <a:pt x="922" y="694"/>
                  <a:pt x="909" y="669"/>
                  <a:pt x="897" y="645"/>
                </a:cubicBezTo>
                <a:cubicBezTo>
                  <a:pt x="886" y="623"/>
                  <a:pt x="876" y="602"/>
                  <a:pt x="865" y="581"/>
                </a:cubicBezTo>
                <a:cubicBezTo>
                  <a:pt x="861" y="574"/>
                  <a:pt x="858" y="567"/>
                  <a:pt x="854" y="560"/>
                </a:cubicBezTo>
                <a:cubicBezTo>
                  <a:pt x="853" y="557"/>
                  <a:pt x="852" y="555"/>
                  <a:pt x="851" y="553"/>
                </a:cubicBezTo>
                <a:cubicBezTo>
                  <a:pt x="851" y="552"/>
                  <a:pt x="850" y="550"/>
                  <a:pt x="849" y="549"/>
                </a:cubicBezTo>
                <a:cubicBezTo>
                  <a:pt x="849" y="549"/>
                  <a:pt x="849" y="549"/>
                  <a:pt x="849" y="549"/>
                </a:cubicBezTo>
                <a:cubicBezTo>
                  <a:pt x="838" y="570"/>
                  <a:pt x="828" y="591"/>
                  <a:pt x="817" y="613"/>
                </a:cubicBezTo>
                <a:cubicBezTo>
                  <a:pt x="803" y="642"/>
                  <a:pt x="788" y="671"/>
                  <a:pt x="774" y="700"/>
                </a:cubicBezTo>
                <a:cubicBezTo>
                  <a:pt x="772" y="703"/>
                  <a:pt x="769" y="707"/>
                  <a:pt x="770" y="710"/>
                </a:cubicBezTo>
                <a:cubicBezTo>
                  <a:pt x="774" y="716"/>
                  <a:pt x="777" y="723"/>
                  <a:pt x="780" y="729"/>
                </a:cubicBezTo>
                <a:cubicBezTo>
                  <a:pt x="794" y="757"/>
                  <a:pt x="808" y="784"/>
                  <a:pt x="822" y="812"/>
                </a:cubicBezTo>
                <a:cubicBezTo>
                  <a:pt x="838" y="845"/>
                  <a:pt x="855" y="879"/>
                  <a:pt x="872" y="912"/>
                </a:cubicBezTo>
                <a:cubicBezTo>
                  <a:pt x="884" y="936"/>
                  <a:pt x="895" y="959"/>
                  <a:pt x="907" y="982"/>
                </a:cubicBezTo>
                <a:cubicBezTo>
                  <a:pt x="910" y="988"/>
                  <a:pt x="913" y="995"/>
                  <a:pt x="917" y="1001"/>
                </a:cubicBezTo>
                <a:cubicBezTo>
                  <a:pt x="933" y="1029"/>
                  <a:pt x="966" y="1041"/>
                  <a:pt x="997" y="1033"/>
                </a:cubicBezTo>
                <a:cubicBezTo>
                  <a:pt x="1011" y="1030"/>
                  <a:pt x="1024" y="1021"/>
                  <a:pt x="1033" y="1009"/>
                </a:cubicBezTo>
                <a:cubicBezTo>
                  <a:pt x="1038" y="1004"/>
                  <a:pt x="1041" y="997"/>
                  <a:pt x="1044" y="991"/>
                </a:cubicBezTo>
                <a:cubicBezTo>
                  <a:pt x="1045" y="989"/>
                  <a:pt x="1046" y="987"/>
                  <a:pt x="1047" y="985"/>
                </a:cubicBezTo>
                <a:cubicBezTo>
                  <a:pt x="1052" y="974"/>
                  <a:pt x="1058" y="963"/>
                  <a:pt x="1063" y="952"/>
                </a:cubicBezTo>
                <a:cubicBezTo>
                  <a:pt x="1073" y="934"/>
                  <a:pt x="1082" y="915"/>
                  <a:pt x="1092" y="896"/>
                </a:cubicBezTo>
                <a:cubicBezTo>
                  <a:pt x="1104" y="871"/>
                  <a:pt x="1117" y="846"/>
                  <a:pt x="1130" y="820"/>
                </a:cubicBezTo>
                <a:cubicBezTo>
                  <a:pt x="1145" y="791"/>
                  <a:pt x="1160" y="761"/>
                  <a:pt x="1174" y="731"/>
                </a:cubicBezTo>
                <a:cubicBezTo>
                  <a:pt x="1191" y="698"/>
                  <a:pt x="1207" y="666"/>
                  <a:pt x="1224" y="633"/>
                </a:cubicBezTo>
                <a:cubicBezTo>
                  <a:pt x="1241" y="598"/>
                  <a:pt x="1258" y="564"/>
                  <a:pt x="1275" y="530"/>
                </a:cubicBezTo>
                <a:cubicBezTo>
                  <a:pt x="1292" y="496"/>
                  <a:pt x="1310" y="462"/>
                  <a:pt x="1327" y="428"/>
                </a:cubicBezTo>
                <a:cubicBezTo>
                  <a:pt x="1343" y="396"/>
                  <a:pt x="1359" y="364"/>
                  <a:pt x="1375" y="332"/>
                </a:cubicBezTo>
                <a:cubicBezTo>
                  <a:pt x="1389" y="304"/>
                  <a:pt x="1403" y="275"/>
                  <a:pt x="1418" y="247"/>
                </a:cubicBezTo>
                <a:cubicBezTo>
                  <a:pt x="1429" y="224"/>
                  <a:pt x="1441" y="201"/>
                  <a:pt x="1452" y="178"/>
                </a:cubicBezTo>
                <a:cubicBezTo>
                  <a:pt x="1461" y="161"/>
                  <a:pt x="1469" y="145"/>
                  <a:pt x="1477" y="129"/>
                </a:cubicBezTo>
                <a:cubicBezTo>
                  <a:pt x="1481" y="121"/>
                  <a:pt x="1485" y="113"/>
                  <a:pt x="1489" y="105"/>
                </a:cubicBezTo>
                <a:cubicBezTo>
                  <a:pt x="1495" y="93"/>
                  <a:pt x="1497" y="81"/>
                  <a:pt x="1497" y="68"/>
                </a:cubicBezTo>
                <a:cubicBezTo>
                  <a:pt x="1496" y="65"/>
                  <a:pt x="1497" y="69"/>
                  <a:pt x="1497" y="68"/>
                </a:cubicBezTo>
                <a:close/>
              </a:path>
            </a:pathLst>
          </a:custGeom>
          <a:solidFill>
            <a:srgbClr val="D5A2A4"/>
          </a:solidFill>
          <a:ln w="9525">
            <a:noFill/>
            <a:prstDash val="solid"/>
          </a:ln>
        </p:spPr>
        <p:txBody>
          <a:bodyPr/>
          <a:lstStyle/>
          <a:p>
            <a:endParaRPr lang="zh-CN" altLang="en-US">
              <a:solidFill>
                <a:srgbClr val="5D6D5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56e13换]"/>
          <p:cNvPicPr>
            <a:picLocks noChangeAspect="1"/>
          </p:cNvPicPr>
          <p:nvPr/>
        </p:nvPicPr>
        <p:blipFill>
          <a:blip r:embed="rId2" cstate="print"/>
          <a:stretch>
            <a:fillRect/>
          </a:stretch>
        </p:blipFill>
        <p:spPr>
          <a:xfrm>
            <a:off x="3695700" y="1304925"/>
            <a:ext cx="5124450" cy="4440555"/>
          </a:xfrm>
          <a:prstGeom prst="rect">
            <a:avLst/>
          </a:prstGeom>
        </p:spPr>
      </p:pic>
      <p:sp>
        <p:nvSpPr>
          <p:cNvPr id="2" name="文本框 1"/>
          <p:cNvSpPr txBox="1"/>
          <p:nvPr/>
        </p:nvSpPr>
        <p:spPr>
          <a:xfrm>
            <a:off x="3559080" y="3223260"/>
            <a:ext cx="5323642" cy="1200329"/>
          </a:xfrm>
          <a:prstGeom prst="rect">
            <a:avLst/>
          </a:prstGeom>
          <a:noFill/>
        </p:spPr>
        <p:txBody>
          <a:bodyPr wrap="square" rtlCol="0">
            <a:spAutoFit/>
          </a:bodyPr>
          <a:lstStyle/>
          <a:p>
            <a:pPr algn="ctr"/>
            <a:r>
              <a:rPr lang="zh-CN" altLang="en-US" sz="3600" dirty="0">
                <a:solidFill>
                  <a:srgbClr val="706E65"/>
                </a:solidFill>
                <a:latin typeface="微软雅黑" charset="0"/>
                <a:ea typeface="微软雅黑" charset="0"/>
                <a:sym typeface="+mn-ea"/>
              </a:rPr>
              <a:t>考试违纪作弊处分的</a:t>
            </a:r>
            <a:endParaRPr lang="en-US" altLang="zh-CN" sz="3600" dirty="0">
              <a:solidFill>
                <a:srgbClr val="706E65"/>
              </a:solidFill>
              <a:latin typeface="微软雅黑" charset="0"/>
              <a:ea typeface="微软雅黑" charset="0"/>
              <a:sym typeface="+mn-ea"/>
            </a:endParaRPr>
          </a:p>
          <a:p>
            <a:pPr algn="ctr"/>
            <a:r>
              <a:rPr lang="zh-CN" altLang="en-US" sz="3600" dirty="0">
                <a:solidFill>
                  <a:srgbClr val="706E65"/>
                </a:solidFill>
                <a:latin typeface="微软雅黑" charset="0"/>
                <a:ea typeface="微软雅黑" charset="0"/>
                <a:sym typeface="+mn-ea"/>
              </a:rPr>
              <a:t>相关规定</a:t>
            </a:r>
          </a:p>
        </p:txBody>
      </p:sp>
      <p:sp>
        <p:nvSpPr>
          <p:cNvPr id="6" name="文本框 5"/>
          <p:cNvSpPr txBox="1"/>
          <p:nvPr/>
        </p:nvSpPr>
        <p:spPr>
          <a:xfrm>
            <a:off x="5035550" y="1764665"/>
            <a:ext cx="2362835" cy="1557020"/>
          </a:xfrm>
          <a:prstGeom prst="rect">
            <a:avLst/>
          </a:prstGeom>
          <a:noFill/>
        </p:spPr>
        <p:txBody>
          <a:bodyPr wrap="square" rtlCol="0">
            <a:spAutoFit/>
          </a:bodyPr>
          <a:lstStyle/>
          <a:p>
            <a:pPr marL="0" marR="0" lvl="0" algn="ctr" defTabSz="914400" rtl="0" eaLnBrk="1" latinLnBrk="0" hangingPunct="1">
              <a:spcBef>
                <a:spcPts val="0"/>
              </a:spcBef>
              <a:spcAft>
                <a:spcPts val="0"/>
              </a:spcAft>
              <a:buClrTx/>
              <a:buSzTx/>
              <a:buFontTx/>
              <a:buNone/>
              <a:defRPr/>
            </a:pPr>
            <a:r>
              <a:rPr lang="en-US" altLang="zh-CN" sz="9600" noProof="0" dirty="0">
                <a:ln>
                  <a:noFill/>
                </a:ln>
                <a:solidFill>
                  <a:srgbClr val="D5A2A4"/>
                </a:solidFill>
                <a:uLnTx/>
                <a:uFillTx/>
                <a:latin typeface="Script MT Bold" charset="0"/>
                <a:ea typeface="方正舒体" pitchFamily="2" charset="-122"/>
                <a:sym typeface="+mn-ea"/>
              </a:rPr>
              <a:t>03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8"/>
          <p:cNvSpPr/>
          <p:nvPr/>
        </p:nvSpPr>
        <p:spPr>
          <a:xfrm>
            <a:off x="1019810" y="1708785"/>
            <a:ext cx="2195830" cy="2195830"/>
          </a:xfrm>
          <a:prstGeom prst="roundRect">
            <a:avLst>
              <a:gd name="adj" fmla="val 3093"/>
            </a:avLst>
          </a:prstGeom>
          <a:noFill/>
          <a:ln>
            <a:solidFill>
              <a:srgbClr val="79BDB4"/>
            </a:solidFill>
          </a:ln>
          <a:extLst>
            <a:ext uri="{909E8E84-426E-40DD-AFC4-6F175D3DCCD1}">
              <a14:hiddenFill xmlns:a14="http://schemas.microsoft.com/office/drawing/2010/main" xmlns="">
                <a:solidFill>
                  <a:srgbClr val="79BDB4"/>
                </a:solidFill>
              </a14:hiddenFill>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3600" dirty="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grpSp>
        <p:nvGrpSpPr>
          <p:cNvPr id="2" name="Group 659"/>
          <p:cNvGrpSpPr/>
          <p:nvPr/>
        </p:nvGrpSpPr>
        <p:grpSpPr bwMode="auto">
          <a:xfrm>
            <a:off x="1888490" y="2155190"/>
            <a:ext cx="457835" cy="706755"/>
            <a:chOff x="0" y="0"/>
            <a:chExt cx="339" cy="573"/>
          </a:xfrm>
          <a:solidFill>
            <a:srgbClr val="79BDB4"/>
          </a:solidFill>
        </p:grpSpPr>
        <p:sp>
          <p:nvSpPr>
            <p:cNvPr id="9" name="AutoShape 656"/>
            <p:cNvSpPr/>
            <p:nvPr/>
          </p:nvSpPr>
          <p:spPr bwMode="auto">
            <a:xfrm>
              <a:off x="0" y="0"/>
              <a:ext cx="339" cy="460"/>
            </a:xfrm>
            <a:custGeom>
              <a:avLst/>
              <a:gdLst>
                <a:gd name="T0" fmla="*/ 0 w 21599"/>
                <a:gd name="T1" fmla="*/ 0 h 21600"/>
                <a:gd name="T2" fmla="*/ 0 w 21599"/>
                <a:gd name="T3" fmla="*/ 0 h 21600"/>
                <a:gd name="T4" fmla="*/ 0 w 21599"/>
                <a:gd name="T5" fmla="*/ 0 h 21600"/>
                <a:gd name="T6" fmla="*/ 0 w 21599"/>
                <a:gd name="T7" fmla="*/ 0 h 21600"/>
                <a:gd name="T8" fmla="*/ 0 w 21599"/>
                <a:gd name="T9" fmla="*/ 0 h 21600"/>
                <a:gd name="T10" fmla="*/ 0 w 21599"/>
                <a:gd name="T11" fmla="*/ 0 h 21600"/>
                <a:gd name="T12" fmla="*/ 0 w 21599"/>
                <a:gd name="T13" fmla="*/ 0 h 21600"/>
                <a:gd name="T14" fmla="*/ 0 w 21599"/>
                <a:gd name="T15" fmla="*/ 0 h 21600"/>
                <a:gd name="T16" fmla="*/ 0 w 21599"/>
                <a:gd name="T17" fmla="*/ 0 h 21600"/>
                <a:gd name="T18" fmla="*/ 0 w 21599"/>
                <a:gd name="T19" fmla="*/ 0 h 21600"/>
                <a:gd name="T20" fmla="*/ 0 w 21599"/>
                <a:gd name="T21" fmla="*/ 0 h 21600"/>
                <a:gd name="T22" fmla="*/ 0 w 21599"/>
                <a:gd name="T23" fmla="*/ 0 h 21600"/>
                <a:gd name="T24" fmla="*/ 0 w 21599"/>
                <a:gd name="T25" fmla="*/ 0 h 21600"/>
                <a:gd name="T26" fmla="*/ 0 w 21599"/>
                <a:gd name="T27" fmla="*/ 0 h 21600"/>
                <a:gd name="T28" fmla="*/ 0 w 21599"/>
                <a:gd name="T29" fmla="*/ 0 h 21600"/>
                <a:gd name="T30" fmla="*/ 0 w 21599"/>
                <a:gd name="T31" fmla="*/ 0 h 21600"/>
                <a:gd name="T32" fmla="*/ 0 w 21599"/>
                <a:gd name="T33" fmla="*/ 0 h 21600"/>
                <a:gd name="T34" fmla="*/ 0 w 21599"/>
                <a:gd name="T35" fmla="*/ 0 h 21600"/>
                <a:gd name="T36" fmla="*/ 0 w 21599"/>
                <a:gd name="T37" fmla="*/ 0 h 21600"/>
                <a:gd name="T38" fmla="*/ 0 w 21599"/>
                <a:gd name="T39" fmla="*/ 0 h 21600"/>
                <a:gd name="T40" fmla="*/ 0 w 21599"/>
                <a:gd name="T41" fmla="*/ 0 h 21600"/>
                <a:gd name="T42" fmla="*/ 0 w 21599"/>
                <a:gd name="T43" fmla="*/ 0 h 21600"/>
                <a:gd name="T44" fmla="*/ 0 w 21599"/>
                <a:gd name="T45" fmla="*/ 0 h 21600"/>
                <a:gd name="T46" fmla="*/ 0 w 21599"/>
                <a:gd name="T47" fmla="*/ 0 h 21600"/>
                <a:gd name="T48" fmla="*/ 0 w 21599"/>
                <a:gd name="T49" fmla="*/ 0 h 21600"/>
                <a:gd name="T50" fmla="*/ 0 w 21599"/>
                <a:gd name="T51" fmla="*/ 0 h 21600"/>
                <a:gd name="T52" fmla="*/ 0 w 21599"/>
                <a:gd name="T53" fmla="*/ 0 h 2160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1599" h="21600">
                  <a:moveTo>
                    <a:pt x="10934" y="0"/>
                  </a:moveTo>
                  <a:cubicBezTo>
                    <a:pt x="10847" y="0"/>
                    <a:pt x="10801" y="2"/>
                    <a:pt x="10801" y="2"/>
                  </a:cubicBezTo>
                  <a:cubicBezTo>
                    <a:pt x="10801" y="2"/>
                    <a:pt x="10754" y="0"/>
                    <a:pt x="10668" y="0"/>
                  </a:cubicBezTo>
                  <a:cubicBezTo>
                    <a:pt x="9432" y="0"/>
                    <a:pt x="0" y="285"/>
                    <a:pt x="0" y="8964"/>
                  </a:cubicBezTo>
                  <a:cubicBezTo>
                    <a:pt x="0" y="12780"/>
                    <a:pt x="6319" y="19737"/>
                    <a:pt x="6319" y="21600"/>
                  </a:cubicBezTo>
                  <a:lnTo>
                    <a:pt x="15323" y="21600"/>
                  </a:lnTo>
                  <a:cubicBezTo>
                    <a:pt x="15323" y="19737"/>
                    <a:pt x="21599" y="12780"/>
                    <a:pt x="21599" y="8964"/>
                  </a:cubicBezTo>
                  <a:cubicBezTo>
                    <a:pt x="21600" y="284"/>
                    <a:pt x="12168" y="0"/>
                    <a:pt x="10934" y="0"/>
                  </a:cubicBezTo>
                  <a:close/>
                  <a:moveTo>
                    <a:pt x="13355" y="19728"/>
                  </a:moveTo>
                  <a:lnTo>
                    <a:pt x="12362" y="19728"/>
                  </a:lnTo>
                  <a:lnTo>
                    <a:pt x="12362" y="14897"/>
                  </a:lnTo>
                  <a:lnTo>
                    <a:pt x="9324" y="14897"/>
                  </a:lnTo>
                  <a:lnTo>
                    <a:pt x="9324" y="19728"/>
                  </a:lnTo>
                  <a:lnTo>
                    <a:pt x="8285" y="19728"/>
                  </a:lnTo>
                  <a:cubicBezTo>
                    <a:pt x="7853" y="18884"/>
                    <a:pt x="7181" y="17845"/>
                    <a:pt x="6279" y="16473"/>
                  </a:cubicBezTo>
                  <a:cubicBezTo>
                    <a:pt x="4701" y="14071"/>
                    <a:pt x="2542" y="10782"/>
                    <a:pt x="2542" y="8964"/>
                  </a:cubicBezTo>
                  <a:cubicBezTo>
                    <a:pt x="2542" y="6006"/>
                    <a:pt x="3778" y="3937"/>
                    <a:pt x="6217" y="2815"/>
                  </a:cubicBezTo>
                  <a:cubicBezTo>
                    <a:pt x="8209" y="1899"/>
                    <a:pt x="10422" y="1872"/>
                    <a:pt x="10668" y="1872"/>
                  </a:cubicBezTo>
                  <a:lnTo>
                    <a:pt x="10696" y="1872"/>
                  </a:lnTo>
                  <a:lnTo>
                    <a:pt x="10783" y="1875"/>
                  </a:lnTo>
                  <a:lnTo>
                    <a:pt x="10888" y="1872"/>
                  </a:lnTo>
                  <a:lnTo>
                    <a:pt x="10934" y="1872"/>
                  </a:lnTo>
                  <a:cubicBezTo>
                    <a:pt x="11179" y="1872"/>
                    <a:pt x="13392" y="1898"/>
                    <a:pt x="15384" y="2815"/>
                  </a:cubicBezTo>
                  <a:cubicBezTo>
                    <a:pt x="17823" y="3937"/>
                    <a:pt x="19059" y="6006"/>
                    <a:pt x="19059" y="8964"/>
                  </a:cubicBezTo>
                  <a:cubicBezTo>
                    <a:pt x="19059" y="10784"/>
                    <a:pt x="16913" y="14074"/>
                    <a:pt x="15345" y="16478"/>
                  </a:cubicBezTo>
                  <a:cubicBezTo>
                    <a:pt x="14451" y="17847"/>
                    <a:pt x="13784" y="18886"/>
                    <a:pt x="13355" y="19728"/>
                  </a:cubicBezTo>
                  <a:close/>
                  <a:moveTo>
                    <a:pt x="13355" y="19728"/>
                  </a:moveTo>
                </a:path>
              </a:pathLst>
            </a:custGeom>
            <a:grpFill/>
            <a:ln>
              <a:noFill/>
            </a:ln>
          </p:spPr>
          <p:txBody>
            <a:bodyPr lIns="0" tIns="0" rIns="0" bIns="0"/>
            <a:lstStyle/>
            <a:p>
              <a:endParaRPr lang="en-US" sz="3600" dirty="0">
                <a:solidFill>
                  <a:srgbClr val="367C70"/>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0" name="Rectangle 657"/>
            <p:cNvSpPr/>
            <p:nvPr/>
          </p:nvSpPr>
          <p:spPr bwMode="auto">
            <a:xfrm>
              <a:off x="95" y="480"/>
              <a:ext cx="142" cy="37"/>
            </a:xfrm>
            <a:prstGeom prst="rect">
              <a:avLst/>
            </a:prstGeom>
            <a:grpFill/>
            <a:ln>
              <a:noFill/>
            </a:ln>
          </p:spPr>
          <p:txBody>
            <a:bodyPr lIns="0" tIns="0" rIns="0" bIns="0"/>
            <a:lstStyle/>
            <a:p>
              <a:endParaRPr lang="en-US" sz="3600" dirty="0">
                <a:solidFill>
                  <a:srgbClr val="367C70"/>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1" name="Rectangle 658"/>
            <p:cNvSpPr/>
            <p:nvPr/>
          </p:nvSpPr>
          <p:spPr bwMode="auto">
            <a:xfrm>
              <a:off x="136" y="536"/>
              <a:ext cx="70" cy="37"/>
            </a:xfrm>
            <a:prstGeom prst="rect">
              <a:avLst/>
            </a:prstGeom>
            <a:grpFill/>
            <a:ln>
              <a:noFill/>
            </a:ln>
          </p:spPr>
          <p:txBody>
            <a:bodyPr lIns="0" tIns="0" rIns="0" bIns="0"/>
            <a:lstStyle/>
            <a:p>
              <a:endParaRPr lang="en-US" sz="3600" dirty="0">
                <a:solidFill>
                  <a:srgbClr val="367C70"/>
                </a:solidFill>
                <a:latin typeface="Open Sans Light" panose="020B0306030504020204" pitchFamily="34" charset="0"/>
                <a:ea typeface="Open Sans Light" panose="020B0306030504020204" pitchFamily="34" charset="0"/>
                <a:cs typeface="Open Sans Light" panose="020B0306030504020204" pitchFamily="34" charset="0"/>
              </a:endParaRPr>
            </a:p>
          </p:txBody>
        </p:sp>
      </p:grpSp>
      <p:sp>
        <p:nvSpPr>
          <p:cNvPr id="3" name="Text Placeholder 2"/>
          <p:cNvSpPr txBox="1"/>
          <p:nvPr/>
        </p:nvSpPr>
        <p:spPr>
          <a:xfrm>
            <a:off x="1040765" y="3068375"/>
            <a:ext cx="2174875" cy="447040"/>
          </a:xfrm>
          <a:prstGeom prst="rect">
            <a:avLst/>
          </a:prstGeom>
        </p:spPr>
        <p:txBody>
          <a:bodyPr vert="horz"/>
          <a:lstStyle>
            <a:lvl1pPr marL="0" indent="0" algn="l" defTabSz="457200" rtl="0" eaLnBrk="1" latinLnBrk="0" hangingPunct="1">
              <a:spcBef>
                <a:spcPct val="20000"/>
              </a:spcBef>
              <a:buFont typeface="Arial"/>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zh-CN" altLang="en-US" sz="2400" dirty="0">
                <a:solidFill>
                  <a:srgbClr val="79BDB4"/>
                </a:solidFill>
                <a:latin typeface="微软雅黑" charset="0"/>
                <a:ea typeface="微软雅黑" charset="0"/>
                <a:cs typeface="Open Sans Light" panose="020B0306030504020204" pitchFamily="34" charset="0"/>
                <a:sym typeface="+mn-ea"/>
              </a:rPr>
              <a:t>批评教育</a:t>
            </a:r>
          </a:p>
          <a:p>
            <a:pPr algn="ctr"/>
            <a:r>
              <a:rPr lang="zh-CN" altLang="en-US" sz="2400" dirty="0">
                <a:solidFill>
                  <a:srgbClr val="79BDB4"/>
                </a:solidFill>
                <a:latin typeface="微软雅黑" charset="0"/>
                <a:ea typeface="微软雅黑" charset="0"/>
                <a:cs typeface="Open Sans Light" panose="020B0306030504020204" pitchFamily="34" charset="0"/>
                <a:sym typeface="+mn-ea"/>
              </a:rPr>
              <a:t>或警告</a:t>
            </a:r>
          </a:p>
        </p:txBody>
      </p:sp>
      <p:sp>
        <p:nvSpPr>
          <p:cNvPr id="15" name="Rounded Rectangle 9"/>
          <p:cNvSpPr/>
          <p:nvPr/>
        </p:nvSpPr>
        <p:spPr>
          <a:xfrm>
            <a:off x="3577590" y="1708785"/>
            <a:ext cx="2195830" cy="2195830"/>
          </a:xfrm>
          <a:prstGeom prst="roundRect">
            <a:avLst>
              <a:gd name="adj" fmla="val 3093"/>
            </a:avLst>
          </a:prstGeom>
          <a:noFill/>
          <a:ln>
            <a:solidFill>
              <a:srgbClr val="D5A2A4"/>
            </a:solidFill>
          </a:ln>
          <a:extLst>
            <a:ext uri="{909E8E84-426E-40DD-AFC4-6F175D3DCCD1}">
              <a14:hiddenFill xmlns:a14="http://schemas.microsoft.com/office/drawing/2010/main" xmlns="">
                <a:solidFill>
                  <a:srgbClr val="90A613"/>
                </a:solidFill>
              </a14:hiddenFill>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3600" dirty="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grpSp>
        <p:nvGrpSpPr>
          <p:cNvPr id="4" name="Group 116"/>
          <p:cNvGrpSpPr/>
          <p:nvPr/>
        </p:nvGrpSpPr>
        <p:grpSpPr bwMode="auto">
          <a:xfrm>
            <a:off x="4431665" y="2221230"/>
            <a:ext cx="492125" cy="584200"/>
            <a:chOff x="0" y="0"/>
            <a:chExt cx="483" cy="574"/>
          </a:xfrm>
          <a:solidFill>
            <a:srgbClr val="D5A2A4"/>
          </a:solidFill>
        </p:grpSpPr>
        <p:sp>
          <p:nvSpPr>
            <p:cNvPr id="18" name="AutoShape 114"/>
            <p:cNvSpPr/>
            <p:nvPr/>
          </p:nvSpPr>
          <p:spPr bwMode="auto">
            <a:xfrm>
              <a:off x="0" y="0"/>
              <a:ext cx="483" cy="57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600" h="21600">
                  <a:moveTo>
                    <a:pt x="12410" y="3528"/>
                  </a:moveTo>
                  <a:lnTo>
                    <a:pt x="12410" y="1767"/>
                  </a:lnTo>
                  <a:lnTo>
                    <a:pt x="13534" y="1767"/>
                  </a:lnTo>
                  <a:cubicBezTo>
                    <a:pt x="14114" y="1767"/>
                    <a:pt x="14584" y="1371"/>
                    <a:pt x="14584" y="883"/>
                  </a:cubicBezTo>
                  <a:cubicBezTo>
                    <a:pt x="14584" y="395"/>
                    <a:pt x="14114" y="0"/>
                    <a:pt x="13534" y="0"/>
                  </a:cubicBezTo>
                  <a:lnTo>
                    <a:pt x="8085" y="0"/>
                  </a:lnTo>
                  <a:cubicBezTo>
                    <a:pt x="7505" y="0"/>
                    <a:pt x="7035" y="395"/>
                    <a:pt x="7035" y="883"/>
                  </a:cubicBezTo>
                  <a:cubicBezTo>
                    <a:pt x="7035" y="1371"/>
                    <a:pt x="7504" y="1767"/>
                    <a:pt x="8085" y="1767"/>
                  </a:cubicBezTo>
                  <a:lnTo>
                    <a:pt x="9185" y="1767"/>
                  </a:lnTo>
                  <a:lnTo>
                    <a:pt x="9185" y="3528"/>
                  </a:lnTo>
                  <a:cubicBezTo>
                    <a:pt x="3986" y="4184"/>
                    <a:pt x="0" y="7957"/>
                    <a:pt x="0" y="12513"/>
                  </a:cubicBezTo>
                  <a:cubicBezTo>
                    <a:pt x="0" y="17532"/>
                    <a:pt x="4835" y="21600"/>
                    <a:pt x="10800" y="21600"/>
                  </a:cubicBezTo>
                  <a:cubicBezTo>
                    <a:pt x="16765" y="21600"/>
                    <a:pt x="21600" y="17532"/>
                    <a:pt x="21600" y="12513"/>
                  </a:cubicBezTo>
                  <a:cubicBezTo>
                    <a:pt x="21600" y="7955"/>
                    <a:pt x="17611" y="4182"/>
                    <a:pt x="12410" y="3528"/>
                  </a:cubicBezTo>
                  <a:close/>
                  <a:moveTo>
                    <a:pt x="10800" y="19328"/>
                  </a:moveTo>
                  <a:cubicBezTo>
                    <a:pt x="6334" y="19328"/>
                    <a:pt x="2700" y="16271"/>
                    <a:pt x="2700" y="12513"/>
                  </a:cubicBezTo>
                  <a:cubicBezTo>
                    <a:pt x="2700" y="8755"/>
                    <a:pt x="6334" y="5698"/>
                    <a:pt x="10800" y="5698"/>
                  </a:cubicBezTo>
                  <a:cubicBezTo>
                    <a:pt x="15266" y="5698"/>
                    <a:pt x="18900" y="8755"/>
                    <a:pt x="18900" y="12513"/>
                  </a:cubicBezTo>
                  <a:cubicBezTo>
                    <a:pt x="18900" y="16271"/>
                    <a:pt x="15266" y="19328"/>
                    <a:pt x="10800" y="19328"/>
                  </a:cubicBezTo>
                  <a:close/>
                  <a:moveTo>
                    <a:pt x="10800" y="19328"/>
                  </a:moveTo>
                </a:path>
              </a:pathLst>
            </a:custGeom>
            <a:grpFill/>
            <a:ln>
              <a:noFill/>
            </a:ln>
          </p:spPr>
          <p:txBody>
            <a:bodyPr lIns="0" tIns="0" rIns="0" bIns="0"/>
            <a:lstStyle/>
            <a:p>
              <a:endParaRPr lang="en-US" sz="3600" dirty="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9" name="AutoShape 115"/>
            <p:cNvSpPr/>
            <p:nvPr/>
          </p:nvSpPr>
          <p:spPr bwMode="auto">
            <a:xfrm>
              <a:off x="216" y="200"/>
              <a:ext cx="146" cy="226"/>
            </a:xfrm>
            <a:custGeom>
              <a:avLst/>
              <a:gdLst>
                <a:gd name="T0" fmla="*/ 0 w 21403"/>
                <a:gd name="T1" fmla="*/ 0 h 21600"/>
                <a:gd name="T2" fmla="*/ 0 w 21403"/>
                <a:gd name="T3" fmla="*/ 0 h 21600"/>
                <a:gd name="T4" fmla="*/ 0 w 21403"/>
                <a:gd name="T5" fmla="*/ 0 h 21600"/>
                <a:gd name="T6" fmla="*/ 0 w 21403"/>
                <a:gd name="T7" fmla="*/ 0 h 21600"/>
                <a:gd name="T8" fmla="*/ 0 w 21403"/>
                <a:gd name="T9" fmla="*/ 0 h 21600"/>
                <a:gd name="T10" fmla="*/ 0 w 21403"/>
                <a:gd name="T11" fmla="*/ 0 h 21600"/>
                <a:gd name="T12" fmla="*/ 0 w 21403"/>
                <a:gd name="T13" fmla="*/ 0 h 21600"/>
                <a:gd name="T14" fmla="*/ 0 w 21403"/>
                <a:gd name="T15" fmla="*/ 0 h 21600"/>
                <a:gd name="T16" fmla="*/ 0 w 21403"/>
                <a:gd name="T17" fmla="*/ 0 h 21600"/>
                <a:gd name="T18" fmla="*/ 0 w 21403"/>
                <a:gd name="T19" fmla="*/ 0 h 21600"/>
                <a:gd name="T20" fmla="*/ 0 w 21403"/>
                <a:gd name="T21" fmla="*/ 0 h 21600"/>
                <a:gd name="T22" fmla="*/ 0 w 21403"/>
                <a:gd name="T23" fmla="*/ 0 h 21600"/>
                <a:gd name="T24" fmla="*/ 0 w 21403"/>
                <a:gd name="T25" fmla="*/ 0 h 21600"/>
                <a:gd name="T26" fmla="*/ 0 w 21403"/>
                <a:gd name="T27" fmla="*/ 0 h 21600"/>
                <a:gd name="T28" fmla="*/ 0 w 21403"/>
                <a:gd name="T29" fmla="*/ 0 h 21600"/>
                <a:gd name="T30" fmla="*/ 0 w 21403"/>
                <a:gd name="T31" fmla="*/ 0 h 21600"/>
                <a:gd name="T32" fmla="*/ 0 w 21403"/>
                <a:gd name="T33" fmla="*/ 0 h 21600"/>
                <a:gd name="T34" fmla="*/ 0 w 21403"/>
                <a:gd name="T35" fmla="*/ 0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403" h="21600">
                  <a:moveTo>
                    <a:pt x="20755" y="17708"/>
                  </a:moveTo>
                  <a:lnTo>
                    <a:pt x="6801" y="11554"/>
                  </a:lnTo>
                  <a:lnTo>
                    <a:pt x="6801" y="961"/>
                  </a:lnTo>
                  <a:cubicBezTo>
                    <a:pt x="6801" y="708"/>
                    <a:pt x="6643" y="460"/>
                    <a:pt x="6370" y="281"/>
                  </a:cubicBezTo>
                  <a:cubicBezTo>
                    <a:pt x="6097" y="103"/>
                    <a:pt x="5717" y="0"/>
                    <a:pt x="5330" y="0"/>
                  </a:cubicBezTo>
                  <a:lnTo>
                    <a:pt x="1470" y="0"/>
                  </a:lnTo>
                  <a:cubicBezTo>
                    <a:pt x="1081" y="0"/>
                    <a:pt x="705" y="102"/>
                    <a:pt x="431" y="281"/>
                  </a:cubicBezTo>
                  <a:cubicBezTo>
                    <a:pt x="158" y="460"/>
                    <a:pt x="0" y="708"/>
                    <a:pt x="0" y="961"/>
                  </a:cubicBezTo>
                  <a:lnTo>
                    <a:pt x="0" y="13470"/>
                  </a:lnTo>
                  <a:cubicBezTo>
                    <a:pt x="0" y="13723"/>
                    <a:pt x="158" y="13970"/>
                    <a:pt x="431" y="14149"/>
                  </a:cubicBezTo>
                  <a:cubicBezTo>
                    <a:pt x="542" y="14221"/>
                    <a:pt x="670" y="14282"/>
                    <a:pt x="809" y="14327"/>
                  </a:cubicBezTo>
                  <a:lnTo>
                    <a:pt x="17068" y="21438"/>
                  </a:lnTo>
                  <a:cubicBezTo>
                    <a:pt x="17313" y="21544"/>
                    <a:pt x="17597" y="21600"/>
                    <a:pt x="17883" y="21600"/>
                  </a:cubicBezTo>
                  <a:cubicBezTo>
                    <a:pt x="17987" y="21600"/>
                    <a:pt x="18092" y="21592"/>
                    <a:pt x="18196" y="21579"/>
                  </a:cubicBezTo>
                  <a:cubicBezTo>
                    <a:pt x="18584" y="21525"/>
                    <a:pt x="18921" y="21370"/>
                    <a:pt x="19134" y="21149"/>
                  </a:cubicBezTo>
                  <a:lnTo>
                    <a:pt x="21180" y="19012"/>
                  </a:lnTo>
                  <a:cubicBezTo>
                    <a:pt x="21600" y="18574"/>
                    <a:pt x="21411" y="17997"/>
                    <a:pt x="20755" y="17708"/>
                  </a:cubicBezTo>
                  <a:close/>
                  <a:moveTo>
                    <a:pt x="20755" y="17708"/>
                  </a:moveTo>
                </a:path>
              </a:pathLst>
            </a:custGeom>
            <a:grpFill/>
            <a:ln>
              <a:noFill/>
            </a:ln>
          </p:spPr>
          <p:txBody>
            <a:bodyPr lIns="0" tIns="0" rIns="0" bIns="0"/>
            <a:lstStyle/>
            <a:p>
              <a:endParaRPr lang="en-US" sz="3600" dirty="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grpSp>
      <p:sp>
        <p:nvSpPr>
          <p:cNvPr id="17" name="Text Placeholder 2"/>
          <p:cNvSpPr txBox="1"/>
          <p:nvPr/>
        </p:nvSpPr>
        <p:spPr>
          <a:xfrm>
            <a:off x="3584575" y="3270250"/>
            <a:ext cx="2174875" cy="447040"/>
          </a:xfrm>
          <a:prstGeom prst="rect">
            <a:avLst/>
          </a:prstGeom>
        </p:spPr>
        <p:txBody>
          <a:bodyPr vert="horz"/>
          <a:lstStyle>
            <a:lvl1pPr marL="0" indent="0" algn="l" defTabSz="457200" rtl="0" eaLnBrk="1" latinLnBrk="0" hangingPunct="1">
              <a:spcBef>
                <a:spcPct val="20000"/>
              </a:spcBef>
              <a:buFont typeface="Arial"/>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zh-CN" altLang="en-US" sz="2400" dirty="0">
                <a:solidFill>
                  <a:srgbClr val="D5A2A4"/>
                </a:solidFill>
                <a:latin typeface="微软雅黑" charset="0"/>
                <a:ea typeface="微软雅黑" charset="0"/>
                <a:cs typeface="Open Sans Light" panose="020B0306030504020204" pitchFamily="34" charset="0"/>
                <a:sym typeface="+mn-ea"/>
              </a:rPr>
              <a:t>严重警告</a:t>
            </a:r>
          </a:p>
        </p:txBody>
      </p:sp>
      <p:sp>
        <p:nvSpPr>
          <p:cNvPr id="21" name="Rounded Rectangle 10"/>
          <p:cNvSpPr/>
          <p:nvPr/>
        </p:nvSpPr>
        <p:spPr>
          <a:xfrm>
            <a:off x="6136005" y="1708785"/>
            <a:ext cx="2195830" cy="2195830"/>
          </a:xfrm>
          <a:prstGeom prst="roundRect">
            <a:avLst>
              <a:gd name="adj" fmla="val 3093"/>
            </a:avLst>
          </a:prstGeom>
          <a:solidFill>
            <a:srgbClr val="FF0000"/>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3600" dirty="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2" name="AutoShape 399"/>
          <p:cNvSpPr/>
          <p:nvPr/>
        </p:nvSpPr>
        <p:spPr bwMode="auto">
          <a:xfrm>
            <a:off x="6941185" y="2249170"/>
            <a:ext cx="588010" cy="584200"/>
          </a:xfrm>
          <a:custGeom>
            <a:avLst/>
            <a:gdLst>
              <a:gd name="T0" fmla="*/ 147153432 w 21600"/>
              <a:gd name="T1" fmla="*/ 0 h 21600"/>
              <a:gd name="T2" fmla="*/ 0 w 21600"/>
              <a:gd name="T3" fmla="*/ 39533154 h 21600"/>
              <a:gd name="T4" fmla="*/ 0 w 21600"/>
              <a:gd name="T5" fmla="*/ 39546738 h 21600"/>
              <a:gd name="T6" fmla="*/ 0 w 21600"/>
              <a:gd name="T7" fmla="*/ 246662734 h 21600"/>
              <a:gd name="T8" fmla="*/ 147153432 w 21600"/>
              <a:gd name="T9" fmla="*/ 286355233 h 21600"/>
              <a:gd name="T10" fmla="*/ 294279076 w 21600"/>
              <a:gd name="T11" fmla="*/ 246662734 h 21600"/>
              <a:gd name="T12" fmla="*/ 294279076 w 21600"/>
              <a:gd name="T13" fmla="*/ 39572652 h 21600"/>
              <a:gd name="T14" fmla="*/ 147153432 w 21600"/>
              <a:gd name="T15" fmla="*/ 0 h 21600"/>
              <a:gd name="T16" fmla="*/ 134810310 w 21600"/>
              <a:gd name="T17" fmla="*/ 258262719 h 21600"/>
              <a:gd name="T18" fmla="*/ 24523408 w 21600"/>
              <a:gd name="T19" fmla="*/ 228501028 h 21600"/>
              <a:gd name="T20" fmla="*/ 24523408 w 21600"/>
              <a:gd name="T21" fmla="*/ 74452997 h 21600"/>
              <a:gd name="T22" fmla="*/ 134810310 w 21600"/>
              <a:gd name="T23" fmla="*/ 104307270 h 21600"/>
              <a:gd name="T24" fmla="*/ 134810310 w 21600"/>
              <a:gd name="T25" fmla="*/ 258262719 h 21600"/>
              <a:gd name="T26" fmla="*/ 147071377 w 21600"/>
              <a:gd name="T27" fmla="*/ 82870304 h 21600"/>
              <a:gd name="T28" fmla="*/ 39387379 w 21600"/>
              <a:gd name="T29" fmla="*/ 53705369 h 21600"/>
              <a:gd name="T30" fmla="*/ 147153432 w 21600"/>
              <a:gd name="T31" fmla="*/ 24764161 h 21600"/>
              <a:gd name="T32" fmla="*/ 254891697 w 21600"/>
              <a:gd name="T33" fmla="*/ 53731390 h 21600"/>
              <a:gd name="T34" fmla="*/ 147071377 w 21600"/>
              <a:gd name="T35" fmla="*/ 82870304 h 21600"/>
              <a:gd name="T36" fmla="*/ 269755549 w 21600"/>
              <a:gd name="T37" fmla="*/ 228514612 h 21600"/>
              <a:gd name="T38" fmla="*/ 159332551 w 21600"/>
              <a:gd name="T39" fmla="*/ 258303484 h 21600"/>
              <a:gd name="T40" fmla="*/ 159332551 w 21600"/>
              <a:gd name="T41" fmla="*/ 104320854 h 21600"/>
              <a:gd name="T42" fmla="*/ 269755549 w 21600"/>
              <a:gd name="T43" fmla="*/ 74478911 h 21600"/>
              <a:gd name="T44" fmla="*/ 269755549 w 21600"/>
              <a:gd name="T45" fmla="*/ 228514612 h 21600"/>
              <a:gd name="T46" fmla="*/ 269755549 w 21600"/>
              <a:gd name="T47" fmla="*/ 228514612 h 2160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600" h="21600">
                <a:moveTo>
                  <a:pt x="10801" y="0"/>
                </a:moveTo>
                <a:lnTo>
                  <a:pt x="0" y="2982"/>
                </a:lnTo>
                <a:lnTo>
                  <a:pt x="0" y="2983"/>
                </a:lnTo>
                <a:lnTo>
                  <a:pt x="0" y="18606"/>
                </a:lnTo>
                <a:lnTo>
                  <a:pt x="10801" y="21600"/>
                </a:lnTo>
                <a:lnTo>
                  <a:pt x="21600" y="18606"/>
                </a:lnTo>
                <a:lnTo>
                  <a:pt x="21600" y="2985"/>
                </a:lnTo>
                <a:lnTo>
                  <a:pt x="10801" y="0"/>
                </a:lnTo>
                <a:close/>
                <a:moveTo>
                  <a:pt x="9895" y="19481"/>
                </a:moveTo>
                <a:lnTo>
                  <a:pt x="1800" y="17236"/>
                </a:lnTo>
                <a:lnTo>
                  <a:pt x="1800" y="5616"/>
                </a:lnTo>
                <a:lnTo>
                  <a:pt x="9895" y="7868"/>
                </a:lnTo>
                <a:lnTo>
                  <a:pt x="9895" y="19481"/>
                </a:lnTo>
                <a:close/>
                <a:moveTo>
                  <a:pt x="10795" y="6251"/>
                </a:moveTo>
                <a:lnTo>
                  <a:pt x="2891" y="4051"/>
                </a:lnTo>
                <a:lnTo>
                  <a:pt x="10801" y="1868"/>
                </a:lnTo>
                <a:lnTo>
                  <a:pt x="18709" y="4053"/>
                </a:lnTo>
                <a:lnTo>
                  <a:pt x="10795" y="6251"/>
                </a:lnTo>
                <a:close/>
                <a:moveTo>
                  <a:pt x="19800" y="17237"/>
                </a:moveTo>
                <a:lnTo>
                  <a:pt x="11695" y="19484"/>
                </a:lnTo>
                <a:lnTo>
                  <a:pt x="11695" y="7869"/>
                </a:lnTo>
                <a:lnTo>
                  <a:pt x="19800" y="5618"/>
                </a:lnTo>
                <a:lnTo>
                  <a:pt x="19800" y="17237"/>
                </a:lnTo>
                <a:close/>
                <a:moveTo>
                  <a:pt x="19800" y="17237"/>
                </a:moveTo>
              </a:path>
            </a:pathLst>
          </a:custGeom>
          <a:solidFill>
            <a:srgbClr val="FFFFFF"/>
          </a:solidFill>
          <a:ln>
            <a:noFill/>
          </a:ln>
        </p:spPr>
        <p:txBody>
          <a:bodyPr lIns="0" tIns="0" rIns="0" bIns="0"/>
          <a:lstStyle/>
          <a:p>
            <a:endParaRPr lang="en-US" sz="3600" dirty="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3" name="Text Placeholder 2"/>
          <p:cNvSpPr txBox="1"/>
          <p:nvPr/>
        </p:nvSpPr>
        <p:spPr>
          <a:xfrm>
            <a:off x="6136005" y="3270250"/>
            <a:ext cx="2174875" cy="447040"/>
          </a:xfrm>
          <a:prstGeom prst="rect">
            <a:avLst/>
          </a:prstGeom>
        </p:spPr>
        <p:txBody>
          <a:bodyPr vert="horz"/>
          <a:lstStyle>
            <a:lvl1pPr marL="0" indent="0" algn="l" defTabSz="457200" rtl="0" eaLnBrk="1" latinLnBrk="0" hangingPunct="1">
              <a:spcBef>
                <a:spcPct val="20000"/>
              </a:spcBef>
              <a:buFont typeface="Arial"/>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zh-CN" altLang="en-US" sz="2400" dirty="0">
                <a:solidFill>
                  <a:schemeClr val="bg1"/>
                </a:solidFill>
                <a:latin typeface="微软雅黑" charset="0"/>
                <a:ea typeface="微软雅黑" charset="0"/>
                <a:cs typeface="Open Sans Light" panose="020B0306030504020204" pitchFamily="34" charset="0"/>
              </a:rPr>
              <a:t>留校察看</a:t>
            </a:r>
          </a:p>
        </p:txBody>
      </p:sp>
      <p:sp>
        <p:nvSpPr>
          <p:cNvPr id="26" name="Rounded Rectangle 11"/>
          <p:cNvSpPr/>
          <p:nvPr/>
        </p:nvSpPr>
        <p:spPr>
          <a:xfrm>
            <a:off x="8694420" y="1708785"/>
            <a:ext cx="2195830" cy="2195830"/>
          </a:xfrm>
          <a:prstGeom prst="roundRect">
            <a:avLst>
              <a:gd name="adj" fmla="val 3093"/>
            </a:avLst>
          </a:prstGeom>
          <a:solidFill>
            <a:schemeClr val="bg1">
              <a:alpha val="35000"/>
            </a:schemeClr>
          </a:solidFill>
          <a:ln>
            <a:solidFill>
              <a:srgbClr val="D5A2A4"/>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3600" dirty="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7" name="AutoShape 113"/>
          <p:cNvSpPr/>
          <p:nvPr/>
        </p:nvSpPr>
        <p:spPr bwMode="auto">
          <a:xfrm>
            <a:off x="9505315" y="2249170"/>
            <a:ext cx="584200" cy="499745"/>
          </a:xfrm>
          <a:custGeom>
            <a:avLst/>
            <a:gdLst>
              <a:gd name="T0" fmla="*/ 259046022 w 21600"/>
              <a:gd name="T1" fmla="*/ 121588502 h 21600"/>
              <a:gd name="T2" fmla="*/ 259046022 w 21600"/>
              <a:gd name="T3" fmla="*/ 105226481 h 21600"/>
              <a:gd name="T4" fmla="*/ 239823076 w 21600"/>
              <a:gd name="T5" fmla="*/ 77110490 h 21600"/>
              <a:gd name="T6" fmla="*/ 186223862 w 21600"/>
              <a:gd name="T7" fmla="*/ 43829736 h 21600"/>
              <a:gd name="T8" fmla="*/ 166165689 w 21600"/>
              <a:gd name="T9" fmla="*/ 29170478 h 21600"/>
              <a:gd name="T10" fmla="*/ 159655912 w 21600"/>
              <a:gd name="T11" fmla="*/ 18378005 h 21600"/>
              <a:gd name="T12" fmla="*/ 159655912 w 21600"/>
              <a:gd name="T13" fmla="*/ 18306686 h 21600"/>
              <a:gd name="T14" fmla="*/ 159655912 w 21600"/>
              <a:gd name="T15" fmla="*/ 0 h 21600"/>
              <a:gd name="T16" fmla="*/ 126685736 w 21600"/>
              <a:gd name="T17" fmla="*/ 0 h 21600"/>
              <a:gd name="T18" fmla="*/ 126685736 w 21600"/>
              <a:gd name="T19" fmla="*/ 7010 h 21600"/>
              <a:gd name="T20" fmla="*/ 126685736 w 21600"/>
              <a:gd name="T21" fmla="*/ 18314449 h 21600"/>
              <a:gd name="T22" fmla="*/ 126685736 w 21600"/>
              <a:gd name="T23" fmla="*/ 18385768 h 21600"/>
              <a:gd name="T24" fmla="*/ 120175960 w 21600"/>
              <a:gd name="T25" fmla="*/ 29184405 h 21600"/>
              <a:gd name="T26" fmla="*/ 100117787 w 21600"/>
              <a:gd name="T27" fmla="*/ 43844509 h 21600"/>
              <a:gd name="T28" fmla="*/ 46519839 w 21600"/>
              <a:gd name="T29" fmla="*/ 77117499 h 21600"/>
              <a:gd name="T30" fmla="*/ 27296893 w 21600"/>
              <a:gd name="T31" fmla="*/ 105240491 h 21600"/>
              <a:gd name="T32" fmla="*/ 27296893 w 21600"/>
              <a:gd name="T33" fmla="*/ 121595512 h 21600"/>
              <a:gd name="T34" fmla="*/ 0 w 21600"/>
              <a:gd name="T35" fmla="*/ 121595512 h 21600"/>
              <a:gd name="T36" fmla="*/ 43483029 w 21600"/>
              <a:gd name="T37" fmla="*/ 153864397 h 21600"/>
              <a:gd name="T38" fmla="*/ 86847348 w 21600"/>
              <a:gd name="T39" fmla="*/ 121595512 h 21600"/>
              <a:gd name="T40" fmla="*/ 60280664 w 21600"/>
              <a:gd name="T41" fmla="*/ 121595512 h 21600"/>
              <a:gd name="T42" fmla="*/ 60280664 w 21600"/>
              <a:gd name="T43" fmla="*/ 105240491 h 21600"/>
              <a:gd name="T44" fmla="*/ 60280664 w 21600"/>
              <a:gd name="T45" fmla="*/ 105147400 h 21600"/>
              <a:gd name="T46" fmla="*/ 66723773 w 21600"/>
              <a:gd name="T47" fmla="*/ 94712354 h 21600"/>
              <a:gd name="T48" fmla="*/ 86835030 w 21600"/>
              <a:gd name="T49" fmla="*/ 80194969 h 21600"/>
              <a:gd name="T50" fmla="*/ 126526262 w 21600"/>
              <a:gd name="T51" fmla="*/ 56480866 h 21600"/>
              <a:gd name="T52" fmla="*/ 126526262 w 21600"/>
              <a:gd name="T53" fmla="*/ 121588502 h 21600"/>
              <a:gd name="T54" fmla="*/ 99693960 w 21600"/>
              <a:gd name="T55" fmla="*/ 121588502 h 21600"/>
              <a:gd name="T56" fmla="*/ 143217743 w 21600"/>
              <a:gd name="T57" fmla="*/ 153864397 h 21600"/>
              <a:gd name="T58" fmla="*/ 186661273 w 21600"/>
              <a:gd name="T59" fmla="*/ 121588502 h 21600"/>
              <a:gd name="T60" fmla="*/ 159510152 w 21600"/>
              <a:gd name="T61" fmla="*/ 121588502 h 21600"/>
              <a:gd name="T62" fmla="*/ 159510152 w 21600"/>
              <a:gd name="T63" fmla="*/ 56274591 h 21600"/>
              <a:gd name="T64" fmla="*/ 199520215 w 21600"/>
              <a:gd name="T65" fmla="*/ 80180289 h 21600"/>
              <a:gd name="T66" fmla="*/ 219631460 w 21600"/>
              <a:gd name="T67" fmla="*/ 94704591 h 21600"/>
              <a:gd name="T68" fmla="*/ 226074569 w 21600"/>
              <a:gd name="T69" fmla="*/ 105140390 h 21600"/>
              <a:gd name="T70" fmla="*/ 226074569 w 21600"/>
              <a:gd name="T71" fmla="*/ 105233481 h 21600"/>
              <a:gd name="T72" fmla="*/ 226074569 w 21600"/>
              <a:gd name="T73" fmla="*/ 121588502 h 21600"/>
              <a:gd name="T74" fmla="*/ 199507778 w 21600"/>
              <a:gd name="T75" fmla="*/ 121588502 h 21600"/>
              <a:gd name="T76" fmla="*/ 242872215 w 21600"/>
              <a:gd name="T77" fmla="*/ 153850470 h 21600"/>
              <a:gd name="T78" fmla="*/ 286355233 w 21600"/>
              <a:gd name="T79" fmla="*/ 121588502 h 21600"/>
              <a:gd name="T80" fmla="*/ 259046022 w 21600"/>
              <a:gd name="T81" fmla="*/ 121588502 h 21600"/>
              <a:gd name="T82" fmla="*/ 259046022 w 21600"/>
              <a:gd name="T83" fmla="*/ 121588502 h 2160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600" h="21600">
                <a:moveTo>
                  <a:pt x="19540" y="17069"/>
                </a:moveTo>
                <a:cubicBezTo>
                  <a:pt x="19540" y="16473"/>
                  <a:pt x="19540" y="15944"/>
                  <a:pt x="19540" y="14772"/>
                </a:cubicBezTo>
                <a:cubicBezTo>
                  <a:pt x="19526" y="13214"/>
                  <a:pt x="18865" y="11949"/>
                  <a:pt x="18090" y="10825"/>
                </a:cubicBezTo>
                <a:cubicBezTo>
                  <a:pt x="16910" y="9139"/>
                  <a:pt x="15307" y="7618"/>
                  <a:pt x="14047" y="6153"/>
                </a:cubicBezTo>
                <a:cubicBezTo>
                  <a:pt x="13419" y="5427"/>
                  <a:pt x="12881" y="4722"/>
                  <a:pt x="12534" y="4095"/>
                </a:cubicBezTo>
                <a:cubicBezTo>
                  <a:pt x="12185" y="3471"/>
                  <a:pt x="12043" y="2962"/>
                  <a:pt x="12043" y="2580"/>
                </a:cubicBezTo>
                <a:cubicBezTo>
                  <a:pt x="12043" y="2577"/>
                  <a:pt x="12043" y="2573"/>
                  <a:pt x="12043" y="2570"/>
                </a:cubicBezTo>
                <a:cubicBezTo>
                  <a:pt x="12043" y="1413"/>
                  <a:pt x="12043" y="589"/>
                  <a:pt x="12043" y="0"/>
                </a:cubicBezTo>
                <a:lnTo>
                  <a:pt x="9556" y="0"/>
                </a:lnTo>
                <a:cubicBezTo>
                  <a:pt x="9556" y="0"/>
                  <a:pt x="9556" y="1"/>
                  <a:pt x="9556" y="1"/>
                </a:cubicBezTo>
                <a:cubicBezTo>
                  <a:pt x="9556" y="591"/>
                  <a:pt x="9556" y="1415"/>
                  <a:pt x="9556" y="2571"/>
                </a:cubicBezTo>
                <a:cubicBezTo>
                  <a:pt x="9556" y="2574"/>
                  <a:pt x="9556" y="2578"/>
                  <a:pt x="9556" y="2581"/>
                </a:cubicBezTo>
                <a:cubicBezTo>
                  <a:pt x="9556" y="2963"/>
                  <a:pt x="9414" y="3472"/>
                  <a:pt x="9065" y="4097"/>
                </a:cubicBezTo>
                <a:cubicBezTo>
                  <a:pt x="8718" y="4723"/>
                  <a:pt x="8180" y="5428"/>
                  <a:pt x="7552" y="6155"/>
                </a:cubicBezTo>
                <a:cubicBezTo>
                  <a:pt x="6292" y="7619"/>
                  <a:pt x="4689" y="9140"/>
                  <a:pt x="3509" y="10826"/>
                </a:cubicBezTo>
                <a:cubicBezTo>
                  <a:pt x="2734" y="11950"/>
                  <a:pt x="2073" y="13215"/>
                  <a:pt x="2059" y="14774"/>
                </a:cubicBezTo>
                <a:cubicBezTo>
                  <a:pt x="2059" y="15946"/>
                  <a:pt x="2059" y="16475"/>
                  <a:pt x="2059" y="17070"/>
                </a:cubicBezTo>
                <a:lnTo>
                  <a:pt x="0" y="17070"/>
                </a:lnTo>
                <a:lnTo>
                  <a:pt x="3280" y="21600"/>
                </a:lnTo>
                <a:lnTo>
                  <a:pt x="6551" y="17070"/>
                </a:lnTo>
                <a:lnTo>
                  <a:pt x="4547" y="17070"/>
                </a:lnTo>
                <a:cubicBezTo>
                  <a:pt x="4547" y="16475"/>
                  <a:pt x="4547" y="15946"/>
                  <a:pt x="4547" y="14774"/>
                </a:cubicBezTo>
                <a:cubicBezTo>
                  <a:pt x="4547" y="14769"/>
                  <a:pt x="4547" y="14765"/>
                  <a:pt x="4547" y="14761"/>
                </a:cubicBezTo>
                <a:cubicBezTo>
                  <a:pt x="4547" y="14404"/>
                  <a:pt x="4685" y="13910"/>
                  <a:pt x="5033" y="13296"/>
                </a:cubicBezTo>
                <a:cubicBezTo>
                  <a:pt x="5381" y="12679"/>
                  <a:pt x="5919" y="11980"/>
                  <a:pt x="6550" y="11258"/>
                </a:cubicBezTo>
                <a:cubicBezTo>
                  <a:pt x="7464" y="10197"/>
                  <a:pt x="8559" y="9102"/>
                  <a:pt x="9544" y="7929"/>
                </a:cubicBezTo>
                <a:lnTo>
                  <a:pt x="9544" y="17069"/>
                </a:lnTo>
                <a:lnTo>
                  <a:pt x="7520" y="17069"/>
                </a:lnTo>
                <a:lnTo>
                  <a:pt x="10803" y="21600"/>
                </a:lnTo>
                <a:lnTo>
                  <a:pt x="14080" y="17069"/>
                </a:lnTo>
                <a:lnTo>
                  <a:pt x="12032" y="17069"/>
                </a:lnTo>
                <a:lnTo>
                  <a:pt x="12032" y="7900"/>
                </a:lnTo>
                <a:cubicBezTo>
                  <a:pt x="13023" y="9084"/>
                  <a:pt x="14128" y="10188"/>
                  <a:pt x="15050" y="11256"/>
                </a:cubicBezTo>
                <a:cubicBezTo>
                  <a:pt x="15681" y="11979"/>
                  <a:pt x="16219" y="12678"/>
                  <a:pt x="16567" y="13295"/>
                </a:cubicBezTo>
                <a:cubicBezTo>
                  <a:pt x="16915" y="13908"/>
                  <a:pt x="17053" y="14403"/>
                  <a:pt x="17053" y="14760"/>
                </a:cubicBezTo>
                <a:cubicBezTo>
                  <a:pt x="17053" y="14764"/>
                  <a:pt x="17053" y="14768"/>
                  <a:pt x="17053" y="14773"/>
                </a:cubicBezTo>
                <a:cubicBezTo>
                  <a:pt x="17053" y="15945"/>
                  <a:pt x="17053" y="16473"/>
                  <a:pt x="17053" y="17069"/>
                </a:cubicBezTo>
                <a:lnTo>
                  <a:pt x="15049" y="17069"/>
                </a:lnTo>
                <a:lnTo>
                  <a:pt x="18320" y="21598"/>
                </a:lnTo>
                <a:lnTo>
                  <a:pt x="21600" y="17069"/>
                </a:lnTo>
                <a:lnTo>
                  <a:pt x="19540" y="17069"/>
                </a:lnTo>
                <a:close/>
                <a:moveTo>
                  <a:pt x="19540" y="17069"/>
                </a:moveTo>
              </a:path>
            </a:pathLst>
          </a:custGeom>
          <a:solidFill>
            <a:srgbClr val="D5A2A4"/>
          </a:solidFill>
          <a:ln>
            <a:noFill/>
          </a:ln>
        </p:spPr>
        <p:txBody>
          <a:bodyPr lIns="0" tIns="0" rIns="0" bIns="0"/>
          <a:lstStyle/>
          <a:p>
            <a:endParaRPr lang="en-US" sz="3600" dirty="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8" name="Text Placeholder 2"/>
          <p:cNvSpPr txBox="1"/>
          <p:nvPr/>
        </p:nvSpPr>
        <p:spPr>
          <a:xfrm>
            <a:off x="8715375" y="3270250"/>
            <a:ext cx="2174875" cy="447040"/>
          </a:xfrm>
          <a:prstGeom prst="rect">
            <a:avLst/>
          </a:prstGeom>
        </p:spPr>
        <p:txBody>
          <a:bodyPr vert="horz"/>
          <a:lstStyle>
            <a:lvl1pPr marL="0" indent="0" algn="l" defTabSz="457200" rtl="0" eaLnBrk="1" latinLnBrk="0" hangingPunct="1">
              <a:spcBef>
                <a:spcPct val="20000"/>
              </a:spcBef>
              <a:buFont typeface="Arial"/>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zh-CN" altLang="en-US" sz="2400" dirty="0">
                <a:solidFill>
                  <a:srgbClr val="D5A2A4"/>
                </a:solidFill>
                <a:latin typeface="微软雅黑" charset="0"/>
                <a:ea typeface="微软雅黑" charset="0"/>
                <a:cs typeface="Open Sans Light" panose="020B0306030504020204" pitchFamily="34" charset="0"/>
                <a:sym typeface="+mn-ea"/>
              </a:rPr>
              <a:t>记过</a:t>
            </a:r>
          </a:p>
        </p:txBody>
      </p:sp>
      <p:sp>
        <p:nvSpPr>
          <p:cNvPr id="8" name="文本框 7"/>
          <p:cNvSpPr txBox="1"/>
          <p:nvPr/>
        </p:nvSpPr>
        <p:spPr>
          <a:xfrm>
            <a:off x="879475" y="4342765"/>
            <a:ext cx="2342515" cy="132343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a:r>
              <a:rPr lang="zh-CN" altLang="en-US" sz="1600" b="1" kern="0" dirty="0">
                <a:solidFill>
                  <a:schemeClr val="tx1">
                    <a:lumMod val="50000"/>
                    <a:lumOff val="50000"/>
                  </a:schemeClr>
                </a:solidFill>
                <a:latin typeface="微软雅黑" charset="0"/>
                <a:ea typeface="微软雅黑" charset="0"/>
                <a:sym typeface="+mn-ea"/>
              </a:rPr>
              <a:t>（一）平时考试（考查）作弊或帮助作弊的，视情节轻重，给予批评教育或警告处分，该次考试（考查）以零分计；</a:t>
            </a:r>
          </a:p>
        </p:txBody>
      </p:sp>
      <p:sp>
        <p:nvSpPr>
          <p:cNvPr id="12" name="文本框 11"/>
          <p:cNvSpPr txBox="1"/>
          <p:nvPr/>
        </p:nvSpPr>
        <p:spPr>
          <a:xfrm>
            <a:off x="3659505" y="4342765"/>
            <a:ext cx="2342515" cy="107721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a:r>
              <a:rPr lang="zh-CN" altLang="en-US" sz="1600" b="1" kern="0" dirty="0">
                <a:solidFill>
                  <a:schemeClr val="tx1">
                    <a:lumMod val="50000"/>
                    <a:lumOff val="50000"/>
                  </a:schemeClr>
                </a:solidFill>
                <a:latin typeface="微软雅黑" charset="0"/>
                <a:ea typeface="微软雅黑" charset="0"/>
                <a:sym typeface="+mn-ea"/>
              </a:rPr>
              <a:t>（二）期中考试（考查）作弊或帮助作弊的，给予严重警告处分，该次考试（考查）以零分计；</a:t>
            </a:r>
          </a:p>
        </p:txBody>
      </p:sp>
      <p:sp>
        <p:nvSpPr>
          <p:cNvPr id="13" name="文本框 12"/>
          <p:cNvSpPr txBox="1"/>
          <p:nvPr/>
        </p:nvSpPr>
        <p:spPr>
          <a:xfrm>
            <a:off x="6176010" y="4342765"/>
            <a:ext cx="2342515" cy="132343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a:r>
              <a:rPr lang="zh-CN" altLang="en-US" sz="1600" b="1" kern="0" dirty="0">
                <a:solidFill>
                  <a:schemeClr val="bg1">
                    <a:lumMod val="50000"/>
                  </a:schemeClr>
                </a:solidFill>
                <a:latin typeface="微软雅黑" charset="0"/>
                <a:ea typeface="微软雅黑" charset="0"/>
                <a:sym typeface="+mn-ea"/>
              </a:rPr>
              <a:t>（三）</a:t>
            </a:r>
            <a:r>
              <a:rPr lang="zh-CN" altLang="en-US" sz="1600" b="1" kern="0" dirty="0">
                <a:solidFill>
                  <a:srgbClr val="FF0000"/>
                </a:solidFill>
                <a:latin typeface="微软雅黑" charset="0"/>
                <a:ea typeface="微软雅黑" charset="0"/>
                <a:sym typeface="+mn-ea"/>
              </a:rPr>
              <a:t>期末考试、补考、缓考（考查）作弊或帮助作弊的，给予留校察看处分，该课程考试（考查）成绩以零分记；</a:t>
            </a:r>
          </a:p>
        </p:txBody>
      </p:sp>
      <p:sp>
        <p:nvSpPr>
          <p:cNvPr id="20" name="文本框 19"/>
          <p:cNvSpPr txBox="1"/>
          <p:nvPr/>
        </p:nvSpPr>
        <p:spPr>
          <a:xfrm>
            <a:off x="8837295" y="4342765"/>
            <a:ext cx="2242383" cy="132343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a:r>
              <a:rPr lang="zh-CN" altLang="en-US" sz="1600" b="1" kern="0" dirty="0">
                <a:solidFill>
                  <a:srgbClr val="FF0000"/>
                </a:solidFill>
                <a:latin typeface="微软雅黑" charset="0"/>
                <a:ea typeface="微软雅黑" charset="0"/>
                <a:sym typeface="+mn-ea"/>
              </a:rPr>
              <a:t>（四）期末考试、补考、缓考（考查）违纪的，给予记过处分，该课程考试（考查）成绩以零分记；</a:t>
            </a:r>
          </a:p>
        </p:txBody>
      </p:sp>
      <p:sp>
        <p:nvSpPr>
          <p:cNvPr id="25" name="TextBox 24"/>
          <p:cNvSpPr txBox="1"/>
          <p:nvPr/>
        </p:nvSpPr>
        <p:spPr>
          <a:xfrm>
            <a:off x="1745652" y="391882"/>
            <a:ext cx="8193996" cy="707886"/>
          </a:xfrm>
          <a:prstGeom prst="rect">
            <a:avLst/>
          </a:prstGeom>
          <a:noFill/>
          <a:ln>
            <a:solidFill>
              <a:schemeClr val="tx1"/>
            </a:solidFill>
            <a:prstDash val="sysDot"/>
          </a:ln>
          <a:effectLst>
            <a:glow rad="101600">
              <a:srgbClr val="79BDB4">
                <a:alpha val="60000"/>
              </a:srgbClr>
            </a:glow>
          </a:effectLst>
        </p:spPr>
        <p:txBody>
          <a:bodyPr wrap="square" rtlCol="0">
            <a:spAutoFit/>
          </a:bodyPr>
          <a:lstStyle/>
          <a:p>
            <a:r>
              <a:rPr lang="zh-CN" altLang="en-US" sz="2000" dirty="0">
                <a:latin typeface="微软雅黑" pitchFamily="34" charset="-122"/>
                <a:ea typeface="微软雅黑" pitchFamily="34" charset="-122"/>
              </a:rPr>
              <a:t>     参加学校教育教学计划规定的课程和各种教育教学环节（简称课程，下同）的考核（包括考试和考查）违纪或作弊的，按下列规定处理：</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MH_Other_1"/>
          <p:cNvSpPr/>
          <p:nvPr/>
        </p:nvSpPr>
        <p:spPr>
          <a:xfrm>
            <a:off x="5061585" y="1820545"/>
            <a:ext cx="1026795" cy="1182370"/>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79BDB4"/>
          </a:solidFill>
          <a:ln w="12700" cap="flat" cmpd="sng" algn="ctr">
            <a:noFill/>
            <a:prstDash val="solid"/>
            <a:miter lim="800000"/>
          </a:ln>
          <a:effectLst/>
        </p:spPr>
        <p:txBody>
          <a:bodyPr lIns="272320" tIns="313011" rIns="272320" bIns="313011" spcCol="1270" anchor="ctr">
            <a:normAutofit/>
          </a:bodyPr>
          <a:lstStyle/>
          <a:p>
            <a:pPr marL="0" marR="0" lvl="0" indent="0" algn="ctr" defTabSz="1600200" rtl="0" eaLnBrk="1" latinLnBrk="0" hangingPunct="1">
              <a:lnSpc>
                <a:spcPct val="90000"/>
              </a:lnSpc>
              <a:spcBef>
                <a:spcPct val="0"/>
              </a:spcBef>
              <a:spcAft>
                <a:spcPct val="35000"/>
              </a:spcAft>
              <a:buClrTx/>
              <a:buSzTx/>
              <a:buFontTx/>
              <a:buNone/>
              <a:defRPr/>
            </a:pPr>
            <a:endParaRPr kumimoji="0" lang="zh-CN" altLang="en-US" sz="3600" b="0" i="0" u="none" strike="noStrike" kern="0" cap="none" spc="0" normalizeH="0" baseline="0" noProof="0">
              <a:ln>
                <a:noFill/>
              </a:ln>
              <a:solidFill>
                <a:schemeClr val="tx1"/>
              </a:solidFill>
              <a:effectLst/>
              <a:uLnTx/>
              <a:uFillTx/>
              <a:latin typeface="Times New Roman"/>
              <a:ea typeface="幼圆"/>
              <a:cs typeface="+mn-cs"/>
            </a:endParaRPr>
          </a:p>
        </p:txBody>
      </p:sp>
      <p:sp>
        <p:nvSpPr>
          <p:cNvPr id="55" name="MH_Other_2"/>
          <p:cNvSpPr/>
          <p:nvPr/>
        </p:nvSpPr>
        <p:spPr>
          <a:xfrm>
            <a:off x="6725285" y="2823845"/>
            <a:ext cx="1026795" cy="1182370"/>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79BDB4"/>
          </a:solidFill>
          <a:ln w="12700" cap="flat" cmpd="sng" algn="ctr">
            <a:noFill/>
            <a:prstDash val="solid"/>
            <a:miter lim="800000"/>
          </a:ln>
          <a:effectLst/>
        </p:spPr>
        <p:txBody>
          <a:bodyPr lIns="272320" tIns="313011" rIns="272320" bIns="313011" spcCol="1270" anchor="ctr">
            <a:normAutofit/>
          </a:bodyPr>
          <a:lstStyle/>
          <a:p>
            <a:pPr lvl="0" algn="ctr" defTabSz="1600200">
              <a:lnSpc>
                <a:spcPct val="90000"/>
              </a:lnSpc>
              <a:spcAft>
                <a:spcPct val="35000"/>
              </a:spcAft>
              <a:buClrTx/>
              <a:buSzTx/>
              <a:buFontTx/>
              <a:defRPr/>
            </a:pPr>
            <a:endParaRPr lang="zh-CN" altLang="en-US" sz="3600" kern="0" noProof="0">
              <a:ln>
                <a:noFill/>
              </a:ln>
              <a:solidFill>
                <a:schemeClr val="tx1"/>
              </a:solidFill>
              <a:uLnTx/>
              <a:uFillTx/>
              <a:latin typeface="Times New Roman"/>
              <a:ea typeface="幼圆"/>
              <a:sym typeface="+mn-ea"/>
            </a:endParaRPr>
          </a:p>
        </p:txBody>
      </p:sp>
      <p:sp>
        <p:nvSpPr>
          <p:cNvPr id="56" name="MH_Other_3"/>
          <p:cNvSpPr/>
          <p:nvPr/>
        </p:nvSpPr>
        <p:spPr>
          <a:xfrm>
            <a:off x="5061585" y="3827145"/>
            <a:ext cx="1026795" cy="1181100"/>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79BDB4"/>
          </a:solidFill>
          <a:ln w="12700" cap="flat" cmpd="sng" algn="ctr">
            <a:noFill/>
            <a:prstDash val="solid"/>
            <a:miter lim="800000"/>
          </a:ln>
          <a:effectLst/>
        </p:spPr>
        <p:txBody>
          <a:bodyPr lIns="272320" tIns="313011" rIns="272320" bIns="313011" spcCol="1270" anchor="ctr">
            <a:normAutofit/>
          </a:bodyPr>
          <a:lstStyle/>
          <a:p>
            <a:pPr lvl="0" algn="ctr" defTabSz="1600200">
              <a:lnSpc>
                <a:spcPct val="90000"/>
              </a:lnSpc>
              <a:spcAft>
                <a:spcPct val="35000"/>
              </a:spcAft>
              <a:buClrTx/>
              <a:buSzTx/>
              <a:buFontTx/>
              <a:defRPr/>
            </a:pPr>
            <a:endParaRPr lang="zh-CN" altLang="en-US" sz="3600" kern="0" noProof="0">
              <a:ln>
                <a:noFill/>
              </a:ln>
              <a:solidFill>
                <a:schemeClr val="tx1"/>
              </a:solidFill>
              <a:uLnTx/>
              <a:uFillTx/>
              <a:latin typeface="Times New Roman"/>
              <a:ea typeface="幼圆"/>
              <a:sym typeface="+mn-ea"/>
            </a:endParaRPr>
          </a:p>
        </p:txBody>
      </p:sp>
      <p:sp>
        <p:nvSpPr>
          <p:cNvPr id="3078" name="MH_Other_4"/>
          <p:cNvSpPr>
            <a:spLocks noEditPoints="1"/>
          </p:cNvSpPr>
          <p:nvPr/>
        </p:nvSpPr>
        <p:spPr>
          <a:xfrm>
            <a:off x="5389880" y="4233545"/>
            <a:ext cx="370205" cy="368300"/>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128" h="128">
                <a:moveTo>
                  <a:pt x="54" y="52"/>
                </a:moveTo>
                <a:cubicBezTo>
                  <a:pt x="57" y="52"/>
                  <a:pt x="60" y="49"/>
                  <a:pt x="60" y="46"/>
                </a:cubicBezTo>
                <a:cubicBezTo>
                  <a:pt x="60" y="43"/>
                  <a:pt x="57" y="40"/>
                  <a:pt x="54" y="40"/>
                </a:cubicBezTo>
                <a:cubicBezTo>
                  <a:pt x="51" y="40"/>
                  <a:pt x="48" y="43"/>
                  <a:pt x="48" y="46"/>
                </a:cubicBezTo>
                <a:cubicBezTo>
                  <a:pt x="48" y="49"/>
                  <a:pt x="51" y="52"/>
                  <a:pt x="54" y="52"/>
                </a:cubicBezTo>
                <a:close/>
                <a:moveTo>
                  <a:pt x="78" y="52"/>
                </a:moveTo>
                <a:cubicBezTo>
                  <a:pt x="81" y="52"/>
                  <a:pt x="84" y="49"/>
                  <a:pt x="84" y="46"/>
                </a:cubicBezTo>
                <a:cubicBezTo>
                  <a:pt x="84" y="43"/>
                  <a:pt x="81" y="40"/>
                  <a:pt x="78" y="40"/>
                </a:cubicBezTo>
                <a:cubicBezTo>
                  <a:pt x="75" y="40"/>
                  <a:pt x="72" y="43"/>
                  <a:pt x="72" y="46"/>
                </a:cubicBezTo>
                <a:cubicBezTo>
                  <a:pt x="72" y="49"/>
                  <a:pt x="75" y="52"/>
                  <a:pt x="78" y="52"/>
                </a:cubicBezTo>
                <a:close/>
                <a:moveTo>
                  <a:pt x="42" y="90"/>
                </a:moveTo>
                <a:cubicBezTo>
                  <a:pt x="46" y="91"/>
                  <a:pt x="49" y="91"/>
                  <a:pt x="52" y="91"/>
                </a:cubicBezTo>
                <a:cubicBezTo>
                  <a:pt x="81" y="91"/>
                  <a:pt x="104" y="71"/>
                  <a:pt x="104" y="45"/>
                </a:cubicBezTo>
                <a:cubicBezTo>
                  <a:pt x="104" y="20"/>
                  <a:pt x="81" y="0"/>
                  <a:pt x="52" y="0"/>
                </a:cubicBezTo>
                <a:cubicBezTo>
                  <a:pt x="23" y="0"/>
                  <a:pt x="0" y="20"/>
                  <a:pt x="0" y="45"/>
                </a:cubicBezTo>
                <a:cubicBezTo>
                  <a:pt x="0" y="60"/>
                  <a:pt x="8" y="73"/>
                  <a:pt x="20" y="81"/>
                </a:cubicBezTo>
                <a:cubicBezTo>
                  <a:pt x="20" y="104"/>
                  <a:pt x="20" y="104"/>
                  <a:pt x="20" y="104"/>
                </a:cubicBezTo>
                <a:lnTo>
                  <a:pt x="42" y="90"/>
                </a:lnTo>
                <a:close/>
                <a:moveTo>
                  <a:pt x="8" y="46"/>
                </a:moveTo>
                <a:cubicBezTo>
                  <a:pt x="8" y="25"/>
                  <a:pt x="28" y="8"/>
                  <a:pt x="52" y="8"/>
                </a:cubicBezTo>
                <a:cubicBezTo>
                  <a:pt x="76" y="8"/>
                  <a:pt x="96" y="25"/>
                  <a:pt x="96" y="46"/>
                </a:cubicBezTo>
                <a:cubicBezTo>
                  <a:pt x="96" y="67"/>
                  <a:pt x="76" y="84"/>
                  <a:pt x="52" y="84"/>
                </a:cubicBezTo>
                <a:cubicBezTo>
                  <a:pt x="48" y="84"/>
                  <a:pt x="45" y="84"/>
                  <a:pt x="42" y="83"/>
                </a:cubicBezTo>
                <a:cubicBezTo>
                  <a:pt x="34" y="88"/>
                  <a:pt x="34" y="88"/>
                  <a:pt x="34" y="88"/>
                </a:cubicBezTo>
                <a:cubicBezTo>
                  <a:pt x="34" y="88"/>
                  <a:pt x="34" y="88"/>
                  <a:pt x="34" y="88"/>
                </a:cubicBezTo>
                <a:cubicBezTo>
                  <a:pt x="28" y="92"/>
                  <a:pt x="28" y="92"/>
                  <a:pt x="28" y="92"/>
                </a:cubicBezTo>
                <a:cubicBezTo>
                  <a:pt x="28" y="86"/>
                  <a:pt x="28" y="86"/>
                  <a:pt x="28" y="86"/>
                </a:cubicBezTo>
                <a:cubicBezTo>
                  <a:pt x="28" y="78"/>
                  <a:pt x="28" y="78"/>
                  <a:pt x="28" y="78"/>
                </a:cubicBezTo>
                <a:cubicBezTo>
                  <a:pt x="16" y="71"/>
                  <a:pt x="8" y="59"/>
                  <a:pt x="8" y="46"/>
                </a:cubicBezTo>
                <a:close/>
                <a:moveTo>
                  <a:pt x="36" y="46"/>
                </a:moveTo>
                <a:cubicBezTo>
                  <a:pt x="36" y="43"/>
                  <a:pt x="33" y="40"/>
                  <a:pt x="30" y="40"/>
                </a:cubicBezTo>
                <a:cubicBezTo>
                  <a:pt x="27" y="40"/>
                  <a:pt x="24" y="43"/>
                  <a:pt x="24" y="46"/>
                </a:cubicBezTo>
                <a:cubicBezTo>
                  <a:pt x="24" y="49"/>
                  <a:pt x="27" y="52"/>
                  <a:pt x="30" y="52"/>
                </a:cubicBezTo>
                <a:cubicBezTo>
                  <a:pt x="33" y="52"/>
                  <a:pt x="36" y="49"/>
                  <a:pt x="36" y="46"/>
                </a:cubicBezTo>
                <a:close/>
                <a:moveTo>
                  <a:pt x="112" y="37"/>
                </a:moveTo>
                <a:cubicBezTo>
                  <a:pt x="112" y="38"/>
                  <a:pt x="112" y="39"/>
                  <a:pt x="112" y="40"/>
                </a:cubicBezTo>
                <a:cubicBezTo>
                  <a:pt x="112" y="43"/>
                  <a:pt x="112" y="45"/>
                  <a:pt x="111" y="47"/>
                </a:cubicBezTo>
                <a:cubicBezTo>
                  <a:pt x="117" y="54"/>
                  <a:pt x="120" y="62"/>
                  <a:pt x="120" y="70"/>
                </a:cubicBezTo>
                <a:cubicBezTo>
                  <a:pt x="120" y="83"/>
                  <a:pt x="112" y="95"/>
                  <a:pt x="100" y="102"/>
                </a:cubicBezTo>
                <a:cubicBezTo>
                  <a:pt x="100" y="110"/>
                  <a:pt x="100" y="110"/>
                  <a:pt x="100" y="110"/>
                </a:cubicBezTo>
                <a:cubicBezTo>
                  <a:pt x="100" y="116"/>
                  <a:pt x="100" y="116"/>
                  <a:pt x="100" y="116"/>
                </a:cubicBezTo>
                <a:cubicBezTo>
                  <a:pt x="94" y="112"/>
                  <a:pt x="94" y="112"/>
                  <a:pt x="94" y="112"/>
                </a:cubicBezTo>
                <a:cubicBezTo>
                  <a:pt x="94" y="112"/>
                  <a:pt x="94" y="112"/>
                  <a:pt x="94" y="112"/>
                </a:cubicBezTo>
                <a:cubicBezTo>
                  <a:pt x="86" y="107"/>
                  <a:pt x="86" y="107"/>
                  <a:pt x="86" y="107"/>
                </a:cubicBezTo>
                <a:cubicBezTo>
                  <a:pt x="83" y="108"/>
                  <a:pt x="80" y="108"/>
                  <a:pt x="76" y="108"/>
                </a:cubicBezTo>
                <a:cubicBezTo>
                  <a:pt x="66" y="108"/>
                  <a:pt x="56" y="105"/>
                  <a:pt x="49" y="100"/>
                </a:cubicBezTo>
                <a:cubicBezTo>
                  <a:pt x="46" y="100"/>
                  <a:pt x="44" y="100"/>
                  <a:pt x="42" y="100"/>
                </a:cubicBezTo>
                <a:cubicBezTo>
                  <a:pt x="40" y="100"/>
                  <a:pt x="39" y="100"/>
                  <a:pt x="37" y="100"/>
                </a:cubicBezTo>
                <a:cubicBezTo>
                  <a:pt x="47" y="109"/>
                  <a:pt x="61" y="115"/>
                  <a:pt x="76" y="115"/>
                </a:cubicBezTo>
                <a:cubicBezTo>
                  <a:pt x="79" y="115"/>
                  <a:pt x="82" y="115"/>
                  <a:pt x="86" y="114"/>
                </a:cubicBezTo>
                <a:cubicBezTo>
                  <a:pt x="108" y="128"/>
                  <a:pt x="108" y="128"/>
                  <a:pt x="108" y="128"/>
                </a:cubicBezTo>
                <a:cubicBezTo>
                  <a:pt x="108" y="105"/>
                  <a:pt x="108" y="105"/>
                  <a:pt x="108" y="105"/>
                </a:cubicBezTo>
                <a:cubicBezTo>
                  <a:pt x="120" y="97"/>
                  <a:pt x="128" y="84"/>
                  <a:pt x="128" y="69"/>
                </a:cubicBezTo>
                <a:cubicBezTo>
                  <a:pt x="128" y="57"/>
                  <a:pt x="122" y="45"/>
                  <a:pt x="112" y="37"/>
                </a:cubicBezTo>
                <a:close/>
              </a:path>
            </a:pathLst>
          </a:custGeom>
          <a:solidFill>
            <a:srgbClr val="FFFFFF">
              <a:alpha val="100000"/>
            </a:srgbClr>
          </a:solidFill>
          <a:ln w="9525">
            <a:noFill/>
          </a:ln>
        </p:spPr>
        <p:txBody>
          <a:bodyPr/>
          <a:lstStyle/>
          <a:p>
            <a:endParaRPr lang="zh-CN" altLang="en-US">
              <a:solidFill>
                <a:schemeClr val="tx1"/>
              </a:solidFill>
            </a:endParaRPr>
          </a:p>
        </p:txBody>
      </p:sp>
      <p:sp>
        <p:nvSpPr>
          <p:cNvPr id="3079" name="MH_Other_5"/>
          <p:cNvSpPr>
            <a:spLocks noEditPoints="1"/>
          </p:cNvSpPr>
          <p:nvPr/>
        </p:nvSpPr>
        <p:spPr>
          <a:xfrm>
            <a:off x="7053580" y="3247390"/>
            <a:ext cx="368300" cy="370205"/>
          </a:xfrm>
          <a:custGeom>
            <a:avLst/>
            <a:gdLst/>
            <a:ahLst/>
            <a:cxnLst>
              <a:cxn ang="0">
                <a:pos x="2147483646" y="0"/>
              </a:cxn>
              <a:cxn ang="0">
                <a:pos x="2147483646" y="2147483646"/>
              </a:cxn>
              <a:cxn ang="0">
                <a:pos x="2147483646" y="2147483646"/>
              </a:cxn>
              <a:cxn ang="0">
                <a:pos x="2147483646" y="0"/>
              </a:cxn>
              <a:cxn ang="0">
                <a:pos x="0"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128" h="128">
                <a:moveTo>
                  <a:pt x="112" y="0"/>
                </a:moveTo>
                <a:cubicBezTo>
                  <a:pt x="112" y="0"/>
                  <a:pt x="89" y="6"/>
                  <a:pt x="68" y="12"/>
                </a:cubicBezTo>
                <a:cubicBezTo>
                  <a:pt x="65" y="12"/>
                  <a:pt x="63" y="12"/>
                  <a:pt x="60" y="12"/>
                </a:cubicBezTo>
                <a:cubicBezTo>
                  <a:pt x="40" y="7"/>
                  <a:pt x="16" y="0"/>
                  <a:pt x="16" y="0"/>
                </a:cubicBezTo>
                <a:cubicBezTo>
                  <a:pt x="7" y="0"/>
                  <a:pt x="0" y="7"/>
                  <a:pt x="0" y="16"/>
                </a:cubicBezTo>
                <a:cubicBezTo>
                  <a:pt x="0" y="100"/>
                  <a:pt x="0" y="100"/>
                  <a:pt x="0" y="100"/>
                </a:cubicBezTo>
                <a:cubicBezTo>
                  <a:pt x="0" y="109"/>
                  <a:pt x="8" y="113"/>
                  <a:pt x="16" y="116"/>
                </a:cubicBezTo>
                <a:cubicBezTo>
                  <a:pt x="16" y="116"/>
                  <a:pt x="38" y="122"/>
                  <a:pt x="60" y="128"/>
                </a:cubicBezTo>
                <a:cubicBezTo>
                  <a:pt x="63" y="128"/>
                  <a:pt x="65" y="128"/>
                  <a:pt x="68" y="128"/>
                </a:cubicBezTo>
                <a:cubicBezTo>
                  <a:pt x="90" y="122"/>
                  <a:pt x="112" y="116"/>
                  <a:pt x="112" y="116"/>
                </a:cubicBezTo>
                <a:cubicBezTo>
                  <a:pt x="120" y="114"/>
                  <a:pt x="128" y="109"/>
                  <a:pt x="128" y="100"/>
                </a:cubicBezTo>
                <a:cubicBezTo>
                  <a:pt x="128" y="16"/>
                  <a:pt x="128" y="16"/>
                  <a:pt x="128" y="16"/>
                </a:cubicBezTo>
                <a:cubicBezTo>
                  <a:pt x="128" y="7"/>
                  <a:pt x="121" y="0"/>
                  <a:pt x="112" y="0"/>
                </a:cubicBezTo>
                <a:close/>
                <a:moveTo>
                  <a:pt x="60" y="120"/>
                </a:moveTo>
                <a:cubicBezTo>
                  <a:pt x="38" y="114"/>
                  <a:pt x="16" y="108"/>
                  <a:pt x="16" y="108"/>
                </a:cubicBezTo>
                <a:cubicBezTo>
                  <a:pt x="11" y="107"/>
                  <a:pt x="8" y="104"/>
                  <a:pt x="8" y="100"/>
                </a:cubicBezTo>
                <a:cubicBezTo>
                  <a:pt x="8" y="16"/>
                  <a:pt x="8" y="16"/>
                  <a:pt x="8" y="16"/>
                </a:cubicBezTo>
                <a:cubicBezTo>
                  <a:pt x="8" y="12"/>
                  <a:pt x="12" y="8"/>
                  <a:pt x="16" y="8"/>
                </a:cubicBezTo>
                <a:cubicBezTo>
                  <a:pt x="60" y="20"/>
                  <a:pt x="60" y="20"/>
                  <a:pt x="60" y="20"/>
                </a:cubicBezTo>
                <a:lnTo>
                  <a:pt x="60" y="120"/>
                </a:lnTo>
                <a:close/>
                <a:moveTo>
                  <a:pt x="120" y="100"/>
                </a:moveTo>
                <a:cubicBezTo>
                  <a:pt x="120" y="104"/>
                  <a:pt x="116" y="107"/>
                  <a:pt x="112" y="108"/>
                </a:cubicBezTo>
                <a:cubicBezTo>
                  <a:pt x="112" y="108"/>
                  <a:pt x="90" y="114"/>
                  <a:pt x="68" y="120"/>
                </a:cubicBezTo>
                <a:cubicBezTo>
                  <a:pt x="68" y="20"/>
                  <a:pt x="68" y="20"/>
                  <a:pt x="68" y="20"/>
                </a:cubicBezTo>
                <a:cubicBezTo>
                  <a:pt x="112" y="8"/>
                  <a:pt x="112" y="8"/>
                  <a:pt x="112" y="8"/>
                </a:cubicBezTo>
                <a:cubicBezTo>
                  <a:pt x="116" y="8"/>
                  <a:pt x="120" y="12"/>
                  <a:pt x="120" y="16"/>
                </a:cubicBezTo>
                <a:lnTo>
                  <a:pt x="120" y="100"/>
                </a:lnTo>
                <a:close/>
              </a:path>
            </a:pathLst>
          </a:custGeom>
          <a:solidFill>
            <a:srgbClr val="FFFFFF">
              <a:alpha val="100000"/>
            </a:srgbClr>
          </a:solidFill>
          <a:ln w="9525">
            <a:noFill/>
          </a:ln>
        </p:spPr>
        <p:txBody>
          <a:bodyPr/>
          <a:lstStyle/>
          <a:p>
            <a:endParaRPr lang="zh-CN" altLang="en-US">
              <a:solidFill>
                <a:schemeClr val="tx1"/>
              </a:solidFill>
            </a:endParaRPr>
          </a:p>
        </p:txBody>
      </p:sp>
      <p:sp>
        <p:nvSpPr>
          <p:cNvPr id="3080" name="MH_Other_6"/>
          <p:cNvSpPr>
            <a:spLocks noEditPoints="1"/>
          </p:cNvSpPr>
          <p:nvPr/>
        </p:nvSpPr>
        <p:spPr>
          <a:xfrm>
            <a:off x="5389880" y="2239645"/>
            <a:ext cx="370205" cy="368300"/>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0" y="2147483646"/>
              </a:cxn>
              <a:cxn ang="0">
                <a:pos x="0"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128" h="128">
                <a:moveTo>
                  <a:pt x="96" y="56"/>
                </a:moveTo>
                <a:cubicBezTo>
                  <a:pt x="32" y="56"/>
                  <a:pt x="32" y="56"/>
                  <a:pt x="32" y="56"/>
                </a:cubicBezTo>
                <a:cubicBezTo>
                  <a:pt x="30" y="56"/>
                  <a:pt x="28" y="58"/>
                  <a:pt x="28" y="60"/>
                </a:cubicBezTo>
                <a:cubicBezTo>
                  <a:pt x="28" y="62"/>
                  <a:pt x="30" y="64"/>
                  <a:pt x="32" y="64"/>
                </a:cubicBezTo>
                <a:cubicBezTo>
                  <a:pt x="96" y="64"/>
                  <a:pt x="96" y="64"/>
                  <a:pt x="96" y="64"/>
                </a:cubicBezTo>
                <a:cubicBezTo>
                  <a:pt x="98" y="64"/>
                  <a:pt x="100" y="62"/>
                  <a:pt x="100" y="60"/>
                </a:cubicBezTo>
                <a:cubicBezTo>
                  <a:pt x="100" y="58"/>
                  <a:pt x="98" y="56"/>
                  <a:pt x="96" y="56"/>
                </a:cubicBezTo>
                <a:close/>
                <a:moveTo>
                  <a:pt x="96" y="80"/>
                </a:moveTo>
                <a:cubicBezTo>
                  <a:pt x="32" y="80"/>
                  <a:pt x="32" y="80"/>
                  <a:pt x="32" y="80"/>
                </a:cubicBezTo>
                <a:cubicBezTo>
                  <a:pt x="30" y="80"/>
                  <a:pt x="28" y="82"/>
                  <a:pt x="28" y="84"/>
                </a:cubicBezTo>
                <a:cubicBezTo>
                  <a:pt x="28" y="86"/>
                  <a:pt x="30" y="88"/>
                  <a:pt x="32" y="88"/>
                </a:cubicBezTo>
                <a:cubicBezTo>
                  <a:pt x="96" y="88"/>
                  <a:pt x="96" y="88"/>
                  <a:pt x="96" y="88"/>
                </a:cubicBezTo>
                <a:cubicBezTo>
                  <a:pt x="98" y="88"/>
                  <a:pt x="100" y="86"/>
                  <a:pt x="100" y="84"/>
                </a:cubicBezTo>
                <a:cubicBezTo>
                  <a:pt x="100" y="82"/>
                  <a:pt x="98" y="80"/>
                  <a:pt x="96" y="80"/>
                </a:cubicBezTo>
                <a:close/>
                <a:moveTo>
                  <a:pt x="96" y="32"/>
                </a:moveTo>
                <a:cubicBezTo>
                  <a:pt x="32" y="32"/>
                  <a:pt x="32" y="32"/>
                  <a:pt x="32" y="32"/>
                </a:cubicBezTo>
                <a:cubicBezTo>
                  <a:pt x="30" y="32"/>
                  <a:pt x="28" y="34"/>
                  <a:pt x="28" y="36"/>
                </a:cubicBezTo>
                <a:cubicBezTo>
                  <a:pt x="28" y="38"/>
                  <a:pt x="30" y="40"/>
                  <a:pt x="32" y="40"/>
                </a:cubicBezTo>
                <a:cubicBezTo>
                  <a:pt x="96" y="40"/>
                  <a:pt x="96" y="40"/>
                  <a:pt x="96" y="40"/>
                </a:cubicBezTo>
                <a:cubicBezTo>
                  <a:pt x="98" y="40"/>
                  <a:pt x="100" y="38"/>
                  <a:pt x="100" y="36"/>
                </a:cubicBezTo>
                <a:cubicBezTo>
                  <a:pt x="100" y="34"/>
                  <a:pt x="98" y="32"/>
                  <a:pt x="96" y="32"/>
                </a:cubicBezTo>
                <a:close/>
                <a:moveTo>
                  <a:pt x="112" y="0"/>
                </a:moveTo>
                <a:cubicBezTo>
                  <a:pt x="16" y="0"/>
                  <a:pt x="16" y="0"/>
                  <a:pt x="16" y="0"/>
                </a:cubicBezTo>
                <a:cubicBezTo>
                  <a:pt x="7" y="0"/>
                  <a:pt x="0" y="8"/>
                  <a:pt x="0" y="17"/>
                </a:cubicBezTo>
                <a:cubicBezTo>
                  <a:pt x="0" y="112"/>
                  <a:pt x="0" y="112"/>
                  <a:pt x="0" y="112"/>
                </a:cubicBezTo>
                <a:cubicBezTo>
                  <a:pt x="0" y="121"/>
                  <a:pt x="7" y="128"/>
                  <a:pt x="16" y="128"/>
                </a:cubicBezTo>
                <a:cubicBezTo>
                  <a:pt x="111" y="128"/>
                  <a:pt x="111" y="128"/>
                  <a:pt x="111" y="128"/>
                </a:cubicBezTo>
                <a:cubicBezTo>
                  <a:pt x="120" y="128"/>
                  <a:pt x="128" y="121"/>
                  <a:pt x="128" y="112"/>
                </a:cubicBezTo>
                <a:cubicBezTo>
                  <a:pt x="128" y="16"/>
                  <a:pt x="128" y="16"/>
                  <a:pt x="128" y="16"/>
                </a:cubicBezTo>
                <a:cubicBezTo>
                  <a:pt x="128" y="7"/>
                  <a:pt x="121" y="0"/>
                  <a:pt x="112" y="0"/>
                </a:cubicBezTo>
                <a:close/>
                <a:moveTo>
                  <a:pt x="120" y="112"/>
                </a:moveTo>
                <a:cubicBezTo>
                  <a:pt x="120" y="116"/>
                  <a:pt x="116" y="120"/>
                  <a:pt x="111" y="120"/>
                </a:cubicBezTo>
                <a:cubicBezTo>
                  <a:pt x="16" y="120"/>
                  <a:pt x="16" y="120"/>
                  <a:pt x="16" y="120"/>
                </a:cubicBezTo>
                <a:cubicBezTo>
                  <a:pt x="12" y="120"/>
                  <a:pt x="8" y="116"/>
                  <a:pt x="8" y="112"/>
                </a:cubicBezTo>
                <a:cubicBezTo>
                  <a:pt x="8" y="17"/>
                  <a:pt x="8" y="17"/>
                  <a:pt x="8" y="17"/>
                </a:cubicBezTo>
                <a:cubicBezTo>
                  <a:pt x="8" y="12"/>
                  <a:pt x="12" y="8"/>
                  <a:pt x="16" y="8"/>
                </a:cubicBezTo>
                <a:cubicBezTo>
                  <a:pt x="112" y="8"/>
                  <a:pt x="112" y="8"/>
                  <a:pt x="112" y="8"/>
                </a:cubicBezTo>
                <a:cubicBezTo>
                  <a:pt x="116" y="8"/>
                  <a:pt x="120" y="12"/>
                  <a:pt x="120" y="16"/>
                </a:cubicBezTo>
                <a:lnTo>
                  <a:pt x="120" y="112"/>
                </a:lnTo>
                <a:close/>
              </a:path>
            </a:pathLst>
          </a:custGeom>
          <a:solidFill>
            <a:srgbClr val="FFFFFF">
              <a:alpha val="100000"/>
            </a:srgbClr>
          </a:solidFill>
          <a:ln w="9525">
            <a:noFill/>
          </a:ln>
        </p:spPr>
        <p:txBody>
          <a:bodyPr/>
          <a:lstStyle/>
          <a:p>
            <a:endParaRPr lang="zh-CN" altLang="en-US">
              <a:solidFill>
                <a:schemeClr val="tx1"/>
              </a:solidFill>
            </a:endParaRPr>
          </a:p>
        </p:txBody>
      </p:sp>
      <p:sp>
        <p:nvSpPr>
          <p:cNvPr id="60" name="MH_Other_7"/>
          <p:cNvSpPr/>
          <p:nvPr/>
        </p:nvSpPr>
        <p:spPr>
          <a:xfrm>
            <a:off x="6190235" y="1868046"/>
            <a:ext cx="1028700" cy="1182370"/>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D5A2A4"/>
          </a:solidFill>
          <a:ln w="12700" cap="flat" cmpd="sng" algn="ctr">
            <a:noFill/>
            <a:prstDash val="solid"/>
            <a:miter lim="800000"/>
          </a:ln>
          <a:effectLst/>
        </p:spPr>
        <p:txBody>
          <a:bodyPr lIns="272320" tIns="313011" rIns="272320" bIns="313011" spcCol="1270" anchor="ctr">
            <a:normAutofit/>
          </a:bodyPr>
          <a:lstStyle/>
          <a:p>
            <a:pPr lvl="0" algn="ctr" defTabSz="1600200">
              <a:lnSpc>
                <a:spcPct val="90000"/>
              </a:lnSpc>
              <a:spcAft>
                <a:spcPct val="35000"/>
              </a:spcAft>
              <a:buClrTx/>
              <a:buSzTx/>
              <a:buFontTx/>
              <a:defRPr/>
            </a:pPr>
            <a:endParaRPr lang="zh-CN" altLang="en-US" sz="3600" kern="0" noProof="0">
              <a:ln>
                <a:noFill/>
              </a:ln>
              <a:solidFill>
                <a:schemeClr val="tx1"/>
              </a:solidFill>
              <a:uLnTx/>
              <a:uFillTx/>
              <a:latin typeface="Times New Roman"/>
              <a:ea typeface="幼圆"/>
              <a:sym typeface="+mn-ea"/>
            </a:endParaRPr>
          </a:p>
        </p:txBody>
      </p:sp>
      <p:sp>
        <p:nvSpPr>
          <p:cNvPr id="61" name="MH_Other_8"/>
          <p:cNvSpPr/>
          <p:nvPr/>
        </p:nvSpPr>
        <p:spPr>
          <a:xfrm>
            <a:off x="6166485" y="3820795"/>
            <a:ext cx="1028700" cy="1182370"/>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D5A2A4"/>
          </a:solidFill>
          <a:ln w="12700" cap="flat" cmpd="sng" algn="ctr">
            <a:noFill/>
            <a:prstDash val="solid"/>
            <a:miter lim="800000"/>
          </a:ln>
          <a:effectLst/>
        </p:spPr>
        <p:txBody>
          <a:bodyPr lIns="272320" tIns="313011" rIns="272320" bIns="313011" spcCol="1270" anchor="ctr">
            <a:normAutofit/>
          </a:bodyPr>
          <a:lstStyle/>
          <a:p>
            <a:pPr lvl="0" algn="ctr" defTabSz="1600200">
              <a:lnSpc>
                <a:spcPct val="90000"/>
              </a:lnSpc>
              <a:spcAft>
                <a:spcPct val="35000"/>
              </a:spcAft>
              <a:buClrTx/>
              <a:buSzTx/>
              <a:buFontTx/>
              <a:defRPr/>
            </a:pPr>
            <a:endParaRPr lang="zh-CN" altLang="en-US" sz="3600" kern="0" noProof="0">
              <a:ln>
                <a:noFill/>
              </a:ln>
              <a:solidFill>
                <a:schemeClr val="tx1"/>
              </a:solidFill>
              <a:uLnTx/>
              <a:uFillTx/>
              <a:latin typeface="Times New Roman"/>
              <a:ea typeface="幼圆"/>
              <a:sym typeface="+mn-ea"/>
            </a:endParaRPr>
          </a:p>
        </p:txBody>
      </p:sp>
      <p:sp>
        <p:nvSpPr>
          <p:cNvPr id="62" name="MH_Other_9"/>
          <p:cNvSpPr/>
          <p:nvPr/>
        </p:nvSpPr>
        <p:spPr>
          <a:xfrm>
            <a:off x="4504055" y="2823845"/>
            <a:ext cx="1027430" cy="1182370"/>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D5A2A4"/>
          </a:solidFill>
          <a:ln w="12700" cap="flat" cmpd="sng" algn="ctr">
            <a:noFill/>
            <a:prstDash val="solid"/>
            <a:miter lim="800000"/>
          </a:ln>
          <a:effectLst/>
        </p:spPr>
        <p:txBody>
          <a:bodyPr lIns="272320" tIns="313011" rIns="272320" bIns="313011" spcCol="1270" anchor="ctr">
            <a:normAutofit/>
          </a:bodyPr>
          <a:lstStyle/>
          <a:p>
            <a:pPr lvl="0" algn="ctr" defTabSz="1600200">
              <a:lnSpc>
                <a:spcPct val="90000"/>
              </a:lnSpc>
              <a:spcAft>
                <a:spcPct val="35000"/>
              </a:spcAft>
              <a:buClrTx/>
              <a:buSzTx/>
              <a:buFontTx/>
              <a:defRPr/>
            </a:pPr>
            <a:endParaRPr lang="zh-CN" altLang="en-US" sz="3600" kern="0" noProof="0">
              <a:ln>
                <a:noFill/>
              </a:ln>
              <a:solidFill>
                <a:schemeClr val="tx1"/>
              </a:solidFill>
              <a:uLnTx/>
              <a:uFillTx/>
              <a:latin typeface="Times New Roman"/>
              <a:ea typeface="幼圆"/>
              <a:sym typeface="+mn-ea"/>
            </a:endParaRPr>
          </a:p>
        </p:txBody>
      </p:sp>
      <p:sp>
        <p:nvSpPr>
          <p:cNvPr id="3084" name="MH_SubTitle_1"/>
          <p:cNvSpPr/>
          <p:nvPr/>
        </p:nvSpPr>
        <p:spPr>
          <a:xfrm>
            <a:off x="1325880" y="2082165"/>
            <a:ext cx="3438525" cy="646430"/>
          </a:xfrm>
          <a:prstGeom prst="rect">
            <a:avLst/>
          </a:prstGeom>
          <a:noFill/>
          <a:ln w="9525">
            <a:noFill/>
            <a:miter/>
          </a:ln>
        </p:spPr>
        <p:txBody>
          <a:bodyPr/>
          <a:lstStyle/>
          <a:p>
            <a:pPr lvl="0"/>
            <a:r>
              <a:rPr lang="zh-CN" altLang="en-US" sz="1600" b="1" dirty="0">
                <a:solidFill>
                  <a:schemeClr val="tx1">
                    <a:lumMod val="50000"/>
                    <a:lumOff val="50000"/>
                  </a:schemeClr>
                </a:solidFill>
                <a:latin typeface="Calibri" pitchFamily="34" charset="0"/>
                <a:ea typeface="微软雅黑" pitchFamily="34" charset="-122"/>
                <a:sym typeface="+mn-ea"/>
              </a:rPr>
              <a:t>（五）由他人代替考试、代替他人参加考试的，给予开除学籍处分。</a:t>
            </a:r>
          </a:p>
        </p:txBody>
      </p:sp>
      <p:sp>
        <p:nvSpPr>
          <p:cNvPr id="3085" name="MH_SubTitle_2"/>
          <p:cNvSpPr/>
          <p:nvPr/>
        </p:nvSpPr>
        <p:spPr>
          <a:xfrm>
            <a:off x="861000" y="3402470"/>
            <a:ext cx="3439160" cy="645795"/>
          </a:xfrm>
          <a:prstGeom prst="rect">
            <a:avLst/>
          </a:prstGeom>
          <a:noFill/>
          <a:ln w="9525">
            <a:noFill/>
            <a:miter/>
          </a:ln>
        </p:spPr>
        <p:txBody>
          <a:bodyPr/>
          <a:lstStyle/>
          <a:p>
            <a:pPr lvl="0"/>
            <a:r>
              <a:rPr lang="zh-CN" altLang="en-US" sz="1600" b="1" dirty="0">
                <a:solidFill>
                  <a:schemeClr val="tx1">
                    <a:lumMod val="50000"/>
                    <a:lumOff val="50000"/>
                  </a:schemeClr>
                </a:solidFill>
                <a:latin typeface="Calibri" pitchFamily="34" charset="0"/>
                <a:ea typeface="微软雅黑" pitchFamily="34" charset="-122"/>
              </a:rPr>
              <a:t>（七）凡考试第二次作弊的，给予开除学籍处分。</a:t>
            </a:r>
          </a:p>
        </p:txBody>
      </p:sp>
      <p:sp>
        <p:nvSpPr>
          <p:cNvPr id="3086" name="MH_SubTitle_3"/>
          <p:cNvSpPr/>
          <p:nvPr/>
        </p:nvSpPr>
        <p:spPr>
          <a:xfrm>
            <a:off x="4413465" y="5069716"/>
            <a:ext cx="3661756" cy="646430"/>
          </a:xfrm>
          <a:prstGeom prst="rect">
            <a:avLst/>
          </a:prstGeom>
          <a:noFill/>
          <a:ln w="9525">
            <a:noFill/>
            <a:miter/>
          </a:ln>
        </p:spPr>
        <p:txBody>
          <a:bodyPr/>
          <a:lstStyle/>
          <a:p>
            <a:pPr lvl="0"/>
            <a:r>
              <a:rPr lang="zh-CN" altLang="en-US" sz="1600" b="1" dirty="0">
                <a:solidFill>
                  <a:schemeClr val="tx1">
                    <a:lumMod val="50000"/>
                    <a:lumOff val="50000"/>
                  </a:schemeClr>
                </a:solidFill>
                <a:latin typeface="Calibri" pitchFamily="34" charset="0"/>
                <a:ea typeface="微软雅黑" pitchFamily="34" charset="-122"/>
                <a:sym typeface="+mn-ea"/>
              </a:rPr>
              <a:t>（九）违纪、作弊行为按照学校相关规定进行认定。</a:t>
            </a:r>
          </a:p>
        </p:txBody>
      </p:sp>
      <p:sp>
        <p:nvSpPr>
          <p:cNvPr id="3087" name="MH_SubTitle_4"/>
          <p:cNvSpPr/>
          <p:nvPr/>
        </p:nvSpPr>
        <p:spPr>
          <a:xfrm>
            <a:off x="7551295" y="2010915"/>
            <a:ext cx="3437255" cy="646430"/>
          </a:xfrm>
          <a:prstGeom prst="rect">
            <a:avLst/>
          </a:prstGeom>
          <a:noFill/>
          <a:ln w="9525">
            <a:noFill/>
            <a:miter/>
          </a:ln>
        </p:spPr>
        <p:txBody>
          <a:bodyPr/>
          <a:lstStyle/>
          <a:p>
            <a:pPr lvl="0"/>
            <a:r>
              <a:rPr lang="zh-CN" altLang="en-US" sz="1600" b="1" dirty="0">
                <a:solidFill>
                  <a:schemeClr val="tx1">
                    <a:lumMod val="50000"/>
                    <a:lumOff val="50000"/>
                  </a:schemeClr>
                </a:solidFill>
                <a:latin typeface="Calibri" pitchFamily="34" charset="0"/>
                <a:ea typeface="微软雅黑" pitchFamily="34" charset="-122"/>
                <a:sym typeface="+mn-ea"/>
              </a:rPr>
              <a:t>（六）组织作弊、使用通讯设备作弊及具有其他严重作弊行为的，给予开除学籍处分。</a:t>
            </a:r>
          </a:p>
        </p:txBody>
      </p:sp>
      <p:sp>
        <p:nvSpPr>
          <p:cNvPr id="3088" name="MH_SubTitle_5"/>
          <p:cNvSpPr/>
          <p:nvPr/>
        </p:nvSpPr>
        <p:spPr>
          <a:xfrm>
            <a:off x="7951462" y="3580610"/>
            <a:ext cx="3439160" cy="645795"/>
          </a:xfrm>
          <a:prstGeom prst="rect">
            <a:avLst/>
          </a:prstGeom>
          <a:noFill/>
          <a:ln w="9525">
            <a:noFill/>
            <a:miter/>
          </a:ln>
        </p:spPr>
        <p:txBody>
          <a:bodyPr/>
          <a:lstStyle/>
          <a:p>
            <a:r>
              <a:rPr lang="zh-CN" altLang="en-US" sz="1600" b="1" dirty="0">
                <a:solidFill>
                  <a:schemeClr val="tx1">
                    <a:lumMod val="50000"/>
                    <a:lumOff val="50000"/>
                  </a:schemeClr>
                </a:solidFill>
                <a:latin typeface="Calibri" pitchFamily="34" charset="0"/>
                <a:ea typeface="微软雅黑" pitchFamily="34" charset="-122"/>
                <a:sym typeface="+mn-ea"/>
              </a:rPr>
              <a:t>（八）偷窃试卷或通过其他方式偷窃试题内容，造成严重后果的，给予开除学籍处分。</a:t>
            </a:r>
          </a:p>
        </p:txBody>
      </p:sp>
      <p:sp>
        <p:nvSpPr>
          <p:cNvPr id="69" name="MH_Title_1"/>
          <p:cNvSpPr/>
          <p:nvPr/>
        </p:nvSpPr>
        <p:spPr>
          <a:xfrm>
            <a:off x="5618480" y="2823845"/>
            <a:ext cx="1027430" cy="1182370"/>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D5A2A4"/>
          </a:solidFill>
          <a:ln w="12700" cap="flat" cmpd="sng" algn="ctr">
            <a:noFill/>
            <a:prstDash val="solid"/>
            <a:miter lim="800000"/>
          </a:ln>
          <a:effectLst/>
        </p:spPr>
        <p:txBody>
          <a:bodyPr lIns="272320" tIns="313011" rIns="272320" bIns="313011" spcCol="1270" anchor="ctr">
            <a:noAutofit/>
          </a:bodyPr>
          <a:lstStyle/>
          <a:p>
            <a:pPr lvl="0" algn="ctr" defTabSz="1600200">
              <a:lnSpc>
                <a:spcPct val="90000"/>
              </a:lnSpc>
              <a:spcAft>
                <a:spcPct val="35000"/>
              </a:spcAft>
              <a:buClrTx/>
              <a:buSzTx/>
              <a:buFontTx/>
              <a:defRPr/>
            </a:pPr>
            <a:r>
              <a:rPr lang="zh-CN" altLang="en-US" b="1" kern="0" dirty="0">
                <a:solidFill>
                  <a:schemeClr val="bg1"/>
                </a:solidFill>
                <a:latin typeface="黑体" pitchFamily="2" charset="-122"/>
                <a:ea typeface="黑体" pitchFamily="2" charset="-122"/>
                <a:sym typeface="+mn-ea"/>
              </a:rPr>
              <a:t>开除学籍</a:t>
            </a:r>
            <a:endParaRPr lang="zh-CN" altLang="en-US" b="1" kern="0" noProof="0" dirty="0">
              <a:ln>
                <a:noFill/>
              </a:ln>
              <a:solidFill>
                <a:schemeClr val="bg1"/>
              </a:solidFill>
              <a:uLnTx/>
              <a:uFillTx/>
              <a:latin typeface="黑体" pitchFamily="2" charset="-122"/>
              <a:ea typeface="黑体" pitchFamily="2" charset="-122"/>
              <a:sym typeface="+mn-ea"/>
            </a:endParaRPr>
          </a:p>
        </p:txBody>
      </p:sp>
      <p:sp>
        <p:nvSpPr>
          <p:cNvPr id="70" name="MH_Other_10"/>
          <p:cNvSpPr/>
          <p:nvPr/>
        </p:nvSpPr>
        <p:spPr>
          <a:xfrm>
            <a:off x="4869180" y="3242945"/>
            <a:ext cx="297180" cy="356870"/>
          </a:xfrm>
          <a:custGeom>
            <a:avLst/>
            <a:gdLst/>
            <a:ahLst/>
            <a:cxnLst/>
            <a:rect l="l" t="t" r="r" b="b"/>
            <a:pathLst>
              <a:path w="1674290" h="2018114">
                <a:moveTo>
                  <a:pt x="307141" y="691642"/>
                </a:moveTo>
                <a:lnTo>
                  <a:pt x="1378912" y="691642"/>
                </a:lnTo>
                <a:lnTo>
                  <a:pt x="1369387" y="1458335"/>
                </a:lnTo>
                <a:cubicBezTo>
                  <a:pt x="1369387" y="1541769"/>
                  <a:pt x="1301750" y="1609406"/>
                  <a:pt x="1218316" y="1609406"/>
                </a:cubicBezTo>
                <a:lnTo>
                  <a:pt x="1158892" y="1609406"/>
                </a:lnTo>
                <a:lnTo>
                  <a:pt x="1158892" y="1898352"/>
                </a:lnTo>
                <a:cubicBezTo>
                  <a:pt x="1158892" y="1964495"/>
                  <a:pt x="1105273" y="2018114"/>
                  <a:pt x="1039130" y="2018114"/>
                </a:cubicBezTo>
                <a:cubicBezTo>
                  <a:pt x="972987" y="2018114"/>
                  <a:pt x="919368" y="1964495"/>
                  <a:pt x="919368" y="1898352"/>
                </a:cubicBezTo>
                <a:lnTo>
                  <a:pt x="919368" y="1609406"/>
                </a:lnTo>
                <a:lnTo>
                  <a:pt x="765901" y="1609406"/>
                </a:lnTo>
                <a:lnTo>
                  <a:pt x="765901" y="1898351"/>
                </a:lnTo>
                <a:cubicBezTo>
                  <a:pt x="765901" y="1964494"/>
                  <a:pt x="712282" y="2018113"/>
                  <a:pt x="646139" y="2018113"/>
                </a:cubicBezTo>
                <a:cubicBezTo>
                  <a:pt x="579996" y="2018113"/>
                  <a:pt x="526377" y="1964494"/>
                  <a:pt x="526377" y="1898351"/>
                </a:cubicBezTo>
                <a:lnTo>
                  <a:pt x="526377" y="1609406"/>
                </a:lnTo>
                <a:lnTo>
                  <a:pt x="458213" y="1609406"/>
                </a:lnTo>
                <a:cubicBezTo>
                  <a:pt x="374779" y="1609406"/>
                  <a:pt x="307141" y="1541769"/>
                  <a:pt x="307141" y="1458335"/>
                </a:cubicBezTo>
                <a:lnTo>
                  <a:pt x="307141" y="1156202"/>
                </a:lnTo>
                <a:lnTo>
                  <a:pt x="307141" y="854070"/>
                </a:lnTo>
                <a:close/>
                <a:moveTo>
                  <a:pt x="1554528" y="683951"/>
                </a:moveTo>
                <a:cubicBezTo>
                  <a:pt x="1620671" y="683951"/>
                  <a:pt x="1674290" y="737570"/>
                  <a:pt x="1674290" y="803713"/>
                </a:cubicBezTo>
                <a:lnTo>
                  <a:pt x="1674290" y="1299148"/>
                </a:lnTo>
                <a:cubicBezTo>
                  <a:pt x="1674290" y="1365291"/>
                  <a:pt x="1620671" y="1418910"/>
                  <a:pt x="1554528" y="1418910"/>
                </a:cubicBezTo>
                <a:cubicBezTo>
                  <a:pt x="1488385" y="1418910"/>
                  <a:pt x="1434766" y="1365291"/>
                  <a:pt x="1434766" y="1299148"/>
                </a:cubicBezTo>
                <a:lnTo>
                  <a:pt x="1434766" y="803713"/>
                </a:lnTo>
                <a:cubicBezTo>
                  <a:pt x="1434766" y="737570"/>
                  <a:pt x="1488385" y="683951"/>
                  <a:pt x="1554528" y="683951"/>
                </a:cubicBezTo>
                <a:close/>
                <a:moveTo>
                  <a:pt x="119762" y="683950"/>
                </a:moveTo>
                <a:cubicBezTo>
                  <a:pt x="185905" y="683950"/>
                  <a:pt x="239524" y="737569"/>
                  <a:pt x="239524" y="803712"/>
                </a:cubicBezTo>
                <a:lnTo>
                  <a:pt x="239524" y="1299147"/>
                </a:lnTo>
                <a:cubicBezTo>
                  <a:pt x="239524" y="1365290"/>
                  <a:pt x="185905" y="1418909"/>
                  <a:pt x="119762" y="1418909"/>
                </a:cubicBezTo>
                <a:cubicBezTo>
                  <a:pt x="53619" y="1418909"/>
                  <a:pt x="0" y="1365290"/>
                  <a:pt x="0" y="1299147"/>
                </a:cubicBezTo>
                <a:lnTo>
                  <a:pt x="0" y="803712"/>
                </a:lnTo>
                <a:cubicBezTo>
                  <a:pt x="0" y="737569"/>
                  <a:pt x="53619" y="683950"/>
                  <a:pt x="119762" y="683950"/>
                </a:cubicBezTo>
                <a:close/>
                <a:moveTo>
                  <a:pt x="1058285" y="381191"/>
                </a:moveTo>
                <a:cubicBezTo>
                  <a:pt x="1028091" y="381191"/>
                  <a:pt x="1003614" y="405668"/>
                  <a:pt x="1003614" y="435862"/>
                </a:cubicBezTo>
                <a:cubicBezTo>
                  <a:pt x="1003614" y="466056"/>
                  <a:pt x="1028091" y="490533"/>
                  <a:pt x="1058285" y="490533"/>
                </a:cubicBezTo>
                <a:cubicBezTo>
                  <a:pt x="1088479" y="490533"/>
                  <a:pt x="1112956" y="466056"/>
                  <a:pt x="1112956" y="435862"/>
                </a:cubicBezTo>
                <a:cubicBezTo>
                  <a:pt x="1112956" y="405668"/>
                  <a:pt x="1088479" y="381191"/>
                  <a:pt x="1058285" y="381191"/>
                </a:cubicBezTo>
                <a:close/>
                <a:moveTo>
                  <a:pt x="620445" y="381191"/>
                </a:moveTo>
                <a:cubicBezTo>
                  <a:pt x="590251" y="381191"/>
                  <a:pt x="565774" y="405668"/>
                  <a:pt x="565774" y="435862"/>
                </a:cubicBezTo>
                <a:cubicBezTo>
                  <a:pt x="565774" y="466056"/>
                  <a:pt x="590251" y="490533"/>
                  <a:pt x="620445" y="490533"/>
                </a:cubicBezTo>
                <a:cubicBezTo>
                  <a:pt x="650639" y="490533"/>
                  <a:pt x="675116" y="466056"/>
                  <a:pt x="675116" y="435862"/>
                </a:cubicBezTo>
                <a:cubicBezTo>
                  <a:pt x="675116" y="405668"/>
                  <a:pt x="650639" y="381191"/>
                  <a:pt x="620445" y="381191"/>
                </a:cubicBezTo>
                <a:close/>
                <a:moveTo>
                  <a:pt x="508384" y="1373"/>
                </a:moveTo>
                <a:cubicBezTo>
                  <a:pt x="515956" y="3701"/>
                  <a:pt x="522639" y="8917"/>
                  <a:pt x="526639" y="16470"/>
                </a:cubicBezTo>
                <a:lnTo>
                  <a:pt x="615978" y="185144"/>
                </a:lnTo>
                <a:cubicBezTo>
                  <a:pt x="687009" y="148129"/>
                  <a:pt x="767930" y="128483"/>
                  <a:pt x="853439" y="128483"/>
                </a:cubicBezTo>
                <a:cubicBezTo>
                  <a:pt x="932860" y="128483"/>
                  <a:pt x="1008322" y="145431"/>
                  <a:pt x="1075718" y="177325"/>
                </a:cubicBezTo>
                <a:lnTo>
                  <a:pt x="1150798" y="40824"/>
                </a:lnTo>
                <a:cubicBezTo>
                  <a:pt x="1154917" y="33335"/>
                  <a:pt x="1161682" y="28224"/>
                  <a:pt x="1169289" y="26016"/>
                </a:cubicBezTo>
                <a:cubicBezTo>
                  <a:pt x="1176896" y="23808"/>
                  <a:pt x="1185346" y="24501"/>
                  <a:pt x="1192835" y="28621"/>
                </a:cubicBezTo>
                <a:cubicBezTo>
                  <a:pt x="1207813" y="36859"/>
                  <a:pt x="1213277" y="55680"/>
                  <a:pt x="1205038" y="70658"/>
                </a:cubicBezTo>
                <a:lnTo>
                  <a:pt x="1130773" y="205677"/>
                </a:lnTo>
                <a:cubicBezTo>
                  <a:pt x="1280708" y="293097"/>
                  <a:pt x="1383706" y="450928"/>
                  <a:pt x="1395615" y="633899"/>
                </a:cubicBezTo>
                <a:lnTo>
                  <a:pt x="311263" y="633899"/>
                </a:lnTo>
                <a:cubicBezTo>
                  <a:pt x="322782" y="456918"/>
                  <a:pt x="419524" y="303459"/>
                  <a:pt x="560939" y="213488"/>
                </a:cubicBezTo>
                <a:lnTo>
                  <a:pt x="471935" y="45445"/>
                </a:lnTo>
                <a:cubicBezTo>
                  <a:pt x="463934" y="30339"/>
                  <a:pt x="469694" y="11606"/>
                  <a:pt x="484800" y="3605"/>
                </a:cubicBezTo>
                <a:cubicBezTo>
                  <a:pt x="492353" y="-395"/>
                  <a:pt x="500812" y="-955"/>
                  <a:pt x="508384" y="1373"/>
                </a:cubicBezTo>
                <a:close/>
              </a:path>
            </a:pathLst>
          </a:custGeom>
          <a:solidFill>
            <a:srgbClr val="FFFFFF"/>
          </a:solidFill>
          <a:ln w="12700" cap="flat" cmpd="sng" algn="ctr">
            <a:noFill/>
            <a:prstDash val="solid"/>
            <a:miter lim="800000"/>
          </a:ln>
          <a:effectLst/>
        </p:spPr>
        <p:txBody>
          <a:bodyPr anchor="ctr">
            <a:normAutofit lnSpcReduction="10000"/>
            <a:scene3d>
              <a:camera prst="orthographicFront"/>
              <a:lightRig rig="threePt" dir="t"/>
            </a:scene3d>
            <a:sp3d contourW="12700">
              <a:contourClr>
                <a:srgbClr val="FFFFFF"/>
              </a:contourClr>
            </a:sp3d>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solidFill>
              <a:effectLst/>
              <a:uLnTx/>
              <a:uFillTx/>
              <a:latin typeface="Times New Roman"/>
              <a:ea typeface="幼圆"/>
              <a:cs typeface="+mn-cs"/>
            </a:endParaRPr>
          </a:p>
        </p:txBody>
      </p:sp>
      <p:sp>
        <p:nvSpPr>
          <p:cNvPr id="71" name="MH_Other_11"/>
          <p:cNvSpPr/>
          <p:nvPr/>
        </p:nvSpPr>
        <p:spPr bwMode="auto">
          <a:xfrm>
            <a:off x="6450330" y="2268220"/>
            <a:ext cx="460375" cy="340995"/>
          </a:xfrm>
          <a:custGeom>
            <a:avLst/>
            <a:gdLst>
              <a:gd name="T0" fmla="*/ 2147483646 w 257"/>
              <a:gd name="T1" fmla="*/ 2147483646 h 191"/>
              <a:gd name="T2" fmla="*/ 2147483646 w 257"/>
              <a:gd name="T3" fmla="*/ 2147483646 h 191"/>
              <a:gd name="T4" fmla="*/ 2147483646 w 257"/>
              <a:gd name="T5" fmla="*/ 2147483646 h 191"/>
              <a:gd name="T6" fmla="*/ 2147483646 w 257"/>
              <a:gd name="T7" fmla="*/ 2147483646 h 191"/>
              <a:gd name="T8" fmla="*/ 2147483646 w 257"/>
              <a:gd name="T9" fmla="*/ 2147483646 h 191"/>
              <a:gd name="T10" fmla="*/ 2147483646 w 257"/>
              <a:gd name="T11" fmla="*/ 2147483646 h 191"/>
              <a:gd name="T12" fmla="*/ 2147483646 w 257"/>
              <a:gd name="T13" fmla="*/ 2147483646 h 191"/>
              <a:gd name="T14" fmla="*/ 2147483646 w 257"/>
              <a:gd name="T15" fmla="*/ 2147483646 h 191"/>
              <a:gd name="T16" fmla="*/ 2147483646 w 257"/>
              <a:gd name="T17" fmla="*/ 2147483646 h 191"/>
              <a:gd name="T18" fmla="*/ 2147483646 w 257"/>
              <a:gd name="T19" fmla="*/ 2147483646 h 191"/>
              <a:gd name="T20" fmla="*/ 2147483646 w 257"/>
              <a:gd name="T21" fmla="*/ 2147483646 h 191"/>
              <a:gd name="T22" fmla="*/ 2147483646 w 257"/>
              <a:gd name="T23" fmla="*/ 2147483646 h 191"/>
              <a:gd name="T24" fmla="*/ 2147483646 w 257"/>
              <a:gd name="T25" fmla="*/ 2147483646 h 191"/>
              <a:gd name="T26" fmla="*/ 2147483646 w 257"/>
              <a:gd name="T27" fmla="*/ 2147483646 h 191"/>
              <a:gd name="T28" fmla="*/ 2147483646 w 257"/>
              <a:gd name="T29" fmla="*/ 2147483646 h 191"/>
              <a:gd name="T30" fmla="*/ 2147483646 w 257"/>
              <a:gd name="T31" fmla="*/ 2147483646 h 191"/>
              <a:gd name="T32" fmla="*/ 2147483646 w 257"/>
              <a:gd name="T33" fmla="*/ 2147483646 h 191"/>
              <a:gd name="T34" fmla="*/ 2147483646 w 257"/>
              <a:gd name="T35" fmla="*/ 2147483646 h 191"/>
              <a:gd name="T36" fmla="*/ 2147483646 w 257"/>
              <a:gd name="T37" fmla="*/ 2147483646 h 191"/>
              <a:gd name="T38" fmla="*/ 2147483646 w 257"/>
              <a:gd name="T39" fmla="*/ 2147483646 h 191"/>
              <a:gd name="T40" fmla="*/ 2147483646 w 257"/>
              <a:gd name="T41" fmla="*/ 2147483646 h 191"/>
              <a:gd name="T42" fmla="*/ 2147483646 w 257"/>
              <a:gd name="T43" fmla="*/ 2147483646 h 191"/>
              <a:gd name="T44" fmla="*/ 2147483646 w 257"/>
              <a:gd name="T45" fmla="*/ 2147483646 h 191"/>
              <a:gd name="T46" fmla="*/ 2147483646 w 257"/>
              <a:gd name="T47" fmla="*/ 2147483646 h 191"/>
              <a:gd name="T48" fmla="*/ 2147483646 w 257"/>
              <a:gd name="T49" fmla="*/ 2147483646 h 191"/>
              <a:gd name="T50" fmla="*/ 2147483646 w 257"/>
              <a:gd name="T51" fmla="*/ 2147483646 h 191"/>
              <a:gd name="T52" fmla="*/ 2147483646 w 257"/>
              <a:gd name="T53" fmla="*/ 2147483646 h 191"/>
              <a:gd name="T54" fmla="*/ 2147483646 w 257"/>
              <a:gd name="T55" fmla="*/ 2147483646 h 191"/>
              <a:gd name="T56" fmla="*/ 2147483646 w 257"/>
              <a:gd name="T57" fmla="*/ 2147483646 h 191"/>
              <a:gd name="T58" fmla="*/ 2147483646 w 257"/>
              <a:gd name="T59" fmla="*/ 2147483646 h 191"/>
              <a:gd name="T60" fmla="*/ 2147483646 w 257"/>
              <a:gd name="T61" fmla="*/ 2147483646 h 191"/>
              <a:gd name="T62" fmla="*/ 2147483646 w 257"/>
              <a:gd name="T63" fmla="*/ 2147483646 h 191"/>
              <a:gd name="T64" fmla="*/ 2147483646 w 257"/>
              <a:gd name="T65" fmla="*/ 2147483646 h 191"/>
              <a:gd name="T66" fmla="*/ 2147483646 w 257"/>
              <a:gd name="T67" fmla="*/ 2147483646 h 191"/>
              <a:gd name="T68" fmla="*/ 2147483646 w 257"/>
              <a:gd name="T69" fmla="*/ 2147483646 h 191"/>
              <a:gd name="T70" fmla="*/ 2147483646 w 257"/>
              <a:gd name="T71" fmla="*/ 2147483646 h 191"/>
              <a:gd name="T72" fmla="*/ 2147483646 w 257"/>
              <a:gd name="T73" fmla="*/ 2147483646 h 191"/>
              <a:gd name="T74" fmla="*/ 2147483646 w 257"/>
              <a:gd name="T75" fmla="*/ 2147483646 h 191"/>
              <a:gd name="T76" fmla="*/ 2147483646 w 257"/>
              <a:gd name="T77" fmla="*/ 2147483646 h 191"/>
              <a:gd name="T78" fmla="*/ 2147483646 w 257"/>
              <a:gd name="T79" fmla="*/ 2147483646 h 191"/>
              <a:gd name="T80" fmla="*/ 2147483646 w 257"/>
              <a:gd name="T81" fmla="*/ 2147483646 h 191"/>
              <a:gd name="T82" fmla="*/ 2147483646 w 257"/>
              <a:gd name="T83" fmla="*/ 2147483646 h 191"/>
              <a:gd name="T84" fmla="*/ 2147483646 w 257"/>
              <a:gd name="T85" fmla="*/ 2147483646 h 191"/>
              <a:gd name="T86" fmla="*/ 2147483646 w 257"/>
              <a:gd name="T87" fmla="*/ 2147483646 h 191"/>
              <a:gd name="T88" fmla="*/ 2147483646 w 257"/>
              <a:gd name="T89" fmla="*/ 2147483646 h 191"/>
              <a:gd name="T90" fmla="*/ 2147483646 w 257"/>
              <a:gd name="T91" fmla="*/ 2147483646 h 191"/>
              <a:gd name="T92" fmla="*/ 2147483646 w 257"/>
              <a:gd name="T93" fmla="*/ 2147483646 h 191"/>
              <a:gd name="T94" fmla="*/ 2147483646 w 257"/>
              <a:gd name="T95" fmla="*/ 2147483646 h 191"/>
              <a:gd name="T96" fmla="*/ 2147483646 w 257"/>
              <a:gd name="T97" fmla="*/ 2147483646 h 191"/>
              <a:gd name="T98" fmla="*/ 2147483646 w 257"/>
              <a:gd name="T99" fmla="*/ 2147483646 h 19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57" h="191">
                <a:moveTo>
                  <a:pt x="33" y="125"/>
                </a:moveTo>
                <a:cubicBezTo>
                  <a:pt x="55" y="125"/>
                  <a:pt x="55" y="125"/>
                  <a:pt x="55" y="125"/>
                </a:cubicBezTo>
                <a:cubicBezTo>
                  <a:pt x="55" y="122"/>
                  <a:pt x="55" y="122"/>
                  <a:pt x="55" y="122"/>
                </a:cubicBezTo>
                <a:cubicBezTo>
                  <a:pt x="45" y="122"/>
                  <a:pt x="45" y="122"/>
                  <a:pt x="45" y="122"/>
                </a:cubicBezTo>
                <a:cubicBezTo>
                  <a:pt x="41" y="122"/>
                  <a:pt x="37" y="120"/>
                  <a:pt x="34" y="118"/>
                </a:cubicBezTo>
                <a:cubicBezTo>
                  <a:pt x="32" y="115"/>
                  <a:pt x="30" y="111"/>
                  <a:pt x="30" y="107"/>
                </a:cubicBezTo>
                <a:cubicBezTo>
                  <a:pt x="30" y="15"/>
                  <a:pt x="30" y="15"/>
                  <a:pt x="30" y="15"/>
                </a:cubicBezTo>
                <a:cubicBezTo>
                  <a:pt x="30" y="11"/>
                  <a:pt x="32" y="7"/>
                  <a:pt x="34" y="5"/>
                </a:cubicBezTo>
                <a:cubicBezTo>
                  <a:pt x="34" y="5"/>
                  <a:pt x="34" y="5"/>
                  <a:pt x="34" y="5"/>
                </a:cubicBezTo>
                <a:cubicBezTo>
                  <a:pt x="37" y="2"/>
                  <a:pt x="41" y="0"/>
                  <a:pt x="45" y="0"/>
                </a:cubicBezTo>
                <a:cubicBezTo>
                  <a:pt x="209" y="0"/>
                  <a:pt x="209" y="0"/>
                  <a:pt x="209" y="0"/>
                </a:cubicBezTo>
                <a:cubicBezTo>
                  <a:pt x="213" y="0"/>
                  <a:pt x="217" y="2"/>
                  <a:pt x="220" y="5"/>
                </a:cubicBezTo>
                <a:cubicBezTo>
                  <a:pt x="220" y="5"/>
                  <a:pt x="220" y="5"/>
                  <a:pt x="220" y="5"/>
                </a:cubicBezTo>
                <a:cubicBezTo>
                  <a:pt x="222" y="7"/>
                  <a:pt x="224" y="11"/>
                  <a:pt x="224" y="15"/>
                </a:cubicBezTo>
                <a:cubicBezTo>
                  <a:pt x="224" y="107"/>
                  <a:pt x="224" y="107"/>
                  <a:pt x="224" y="107"/>
                </a:cubicBezTo>
                <a:cubicBezTo>
                  <a:pt x="224" y="111"/>
                  <a:pt x="222" y="115"/>
                  <a:pt x="220" y="118"/>
                </a:cubicBezTo>
                <a:cubicBezTo>
                  <a:pt x="217" y="120"/>
                  <a:pt x="213" y="122"/>
                  <a:pt x="209" y="122"/>
                </a:cubicBezTo>
                <a:cubicBezTo>
                  <a:pt x="198" y="122"/>
                  <a:pt x="198" y="122"/>
                  <a:pt x="198" y="122"/>
                </a:cubicBezTo>
                <a:cubicBezTo>
                  <a:pt x="198" y="125"/>
                  <a:pt x="198" y="125"/>
                  <a:pt x="198" y="125"/>
                </a:cubicBezTo>
                <a:cubicBezTo>
                  <a:pt x="221" y="125"/>
                  <a:pt x="221" y="125"/>
                  <a:pt x="221" y="125"/>
                </a:cubicBezTo>
                <a:cubicBezTo>
                  <a:pt x="257" y="173"/>
                  <a:pt x="257" y="173"/>
                  <a:pt x="257" y="173"/>
                </a:cubicBezTo>
                <a:cubicBezTo>
                  <a:pt x="256" y="173"/>
                  <a:pt x="256" y="173"/>
                  <a:pt x="256" y="173"/>
                </a:cubicBezTo>
                <a:cubicBezTo>
                  <a:pt x="248" y="191"/>
                  <a:pt x="248" y="191"/>
                  <a:pt x="248" y="191"/>
                </a:cubicBezTo>
                <a:cubicBezTo>
                  <a:pt x="9" y="191"/>
                  <a:pt x="9" y="191"/>
                  <a:pt x="9" y="191"/>
                </a:cubicBezTo>
                <a:cubicBezTo>
                  <a:pt x="0" y="173"/>
                  <a:pt x="0" y="173"/>
                  <a:pt x="0" y="173"/>
                </a:cubicBezTo>
                <a:cubicBezTo>
                  <a:pt x="33" y="125"/>
                  <a:pt x="33" y="125"/>
                  <a:pt x="33" y="125"/>
                </a:cubicBezTo>
                <a:close/>
                <a:moveTo>
                  <a:pt x="77" y="125"/>
                </a:moveTo>
                <a:cubicBezTo>
                  <a:pt x="176" y="125"/>
                  <a:pt x="176" y="125"/>
                  <a:pt x="176" y="125"/>
                </a:cubicBezTo>
                <a:cubicBezTo>
                  <a:pt x="176" y="122"/>
                  <a:pt x="176" y="122"/>
                  <a:pt x="176" y="122"/>
                </a:cubicBezTo>
                <a:cubicBezTo>
                  <a:pt x="77" y="122"/>
                  <a:pt x="77" y="122"/>
                  <a:pt x="77" y="122"/>
                </a:cubicBezTo>
                <a:cubicBezTo>
                  <a:pt x="77" y="125"/>
                  <a:pt x="77" y="125"/>
                  <a:pt x="77" y="125"/>
                </a:cubicBezTo>
                <a:close/>
                <a:moveTo>
                  <a:pt x="209" y="15"/>
                </a:moveTo>
                <a:cubicBezTo>
                  <a:pt x="45" y="15"/>
                  <a:pt x="45" y="15"/>
                  <a:pt x="45" y="15"/>
                </a:cubicBezTo>
                <a:cubicBezTo>
                  <a:pt x="45" y="15"/>
                  <a:pt x="45" y="15"/>
                  <a:pt x="45" y="15"/>
                </a:cubicBezTo>
                <a:cubicBezTo>
                  <a:pt x="45" y="15"/>
                  <a:pt x="45" y="15"/>
                  <a:pt x="45" y="15"/>
                </a:cubicBezTo>
                <a:cubicBezTo>
                  <a:pt x="45" y="15"/>
                  <a:pt x="45" y="15"/>
                  <a:pt x="45" y="15"/>
                </a:cubicBezTo>
                <a:cubicBezTo>
                  <a:pt x="45" y="107"/>
                  <a:pt x="45" y="107"/>
                  <a:pt x="45" y="107"/>
                </a:cubicBezTo>
                <a:cubicBezTo>
                  <a:pt x="45" y="107"/>
                  <a:pt x="45" y="107"/>
                  <a:pt x="45" y="107"/>
                </a:cubicBezTo>
                <a:cubicBezTo>
                  <a:pt x="45" y="107"/>
                  <a:pt x="45" y="107"/>
                  <a:pt x="45" y="107"/>
                </a:cubicBezTo>
                <a:cubicBezTo>
                  <a:pt x="209" y="107"/>
                  <a:pt x="209" y="107"/>
                  <a:pt x="209" y="107"/>
                </a:cubicBezTo>
                <a:cubicBezTo>
                  <a:pt x="209" y="107"/>
                  <a:pt x="209" y="107"/>
                  <a:pt x="209" y="107"/>
                </a:cubicBezTo>
                <a:cubicBezTo>
                  <a:pt x="209" y="107"/>
                  <a:pt x="210" y="107"/>
                  <a:pt x="210" y="107"/>
                </a:cubicBezTo>
                <a:cubicBezTo>
                  <a:pt x="210" y="15"/>
                  <a:pt x="210" y="15"/>
                  <a:pt x="210" y="15"/>
                </a:cubicBezTo>
                <a:cubicBezTo>
                  <a:pt x="210" y="15"/>
                  <a:pt x="210" y="15"/>
                  <a:pt x="209" y="15"/>
                </a:cubicBezTo>
                <a:cubicBezTo>
                  <a:pt x="209" y="15"/>
                  <a:pt x="209" y="15"/>
                  <a:pt x="209" y="15"/>
                </a:cubicBezTo>
                <a:cubicBezTo>
                  <a:pt x="209" y="15"/>
                  <a:pt x="209" y="15"/>
                  <a:pt x="209" y="15"/>
                </a:cubicBezTo>
                <a:close/>
                <a:moveTo>
                  <a:pt x="39" y="155"/>
                </a:moveTo>
                <a:cubicBezTo>
                  <a:pt x="37" y="158"/>
                  <a:pt x="35" y="160"/>
                  <a:pt x="34" y="163"/>
                </a:cubicBezTo>
                <a:cubicBezTo>
                  <a:pt x="42" y="163"/>
                  <a:pt x="51" y="163"/>
                  <a:pt x="60" y="163"/>
                </a:cubicBezTo>
                <a:cubicBezTo>
                  <a:pt x="61" y="160"/>
                  <a:pt x="62" y="158"/>
                  <a:pt x="63" y="155"/>
                </a:cubicBezTo>
                <a:cubicBezTo>
                  <a:pt x="55" y="155"/>
                  <a:pt x="47" y="155"/>
                  <a:pt x="39" y="155"/>
                </a:cubicBezTo>
                <a:close/>
                <a:moveTo>
                  <a:pt x="51" y="135"/>
                </a:moveTo>
                <a:cubicBezTo>
                  <a:pt x="50" y="137"/>
                  <a:pt x="49" y="139"/>
                  <a:pt x="48" y="141"/>
                </a:cubicBezTo>
                <a:cubicBezTo>
                  <a:pt x="57" y="141"/>
                  <a:pt x="66" y="141"/>
                  <a:pt x="75" y="141"/>
                </a:cubicBezTo>
                <a:cubicBezTo>
                  <a:pt x="76" y="139"/>
                  <a:pt x="77" y="137"/>
                  <a:pt x="78" y="135"/>
                </a:cubicBezTo>
                <a:cubicBezTo>
                  <a:pt x="69" y="135"/>
                  <a:pt x="60" y="135"/>
                  <a:pt x="51" y="135"/>
                </a:cubicBezTo>
                <a:close/>
                <a:moveTo>
                  <a:pt x="192" y="135"/>
                </a:moveTo>
                <a:cubicBezTo>
                  <a:pt x="193" y="137"/>
                  <a:pt x="194" y="139"/>
                  <a:pt x="195" y="141"/>
                </a:cubicBezTo>
                <a:cubicBezTo>
                  <a:pt x="201" y="141"/>
                  <a:pt x="207" y="141"/>
                  <a:pt x="213" y="141"/>
                </a:cubicBezTo>
                <a:cubicBezTo>
                  <a:pt x="212" y="139"/>
                  <a:pt x="210" y="137"/>
                  <a:pt x="209" y="135"/>
                </a:cubicBezTo>
                <a:cubicBezTo>
                  <a:pt x="204" y="135"/>
                  <a:pt x="198" y="135"/>
                  <a:pt x="192" y="135"/>
                </a:cubicBezTo>
                <a:close/>
                <a:moveTo>
                  <a:pt x="171" y="135"/>
                </a:moveTo>
                <a:cubicBezTo>
                  <a:pt x="171" y="137"/>
                  <a:pt x="172" y="139"/>
                  <a:pt x="173" y="141"/>
                </a:cubicBezTo>
                <a:cubicBezTo>
                  <a:pt x="179" y="141"/>
                  <a:pt x="184" y="141"/>
                  <a:pt x="190" y="141"/>
                </a:cubicBezTo>
                <a:cubicBezTo>
                  <a:pt x="189" y="139"/>
                  <a:pt x="188" y="137"/>
                  <a:pt x="187" y="135"/>
                </a:cubicBezTo>
                <a:cubicBezTo>
                  <a:pt x="182" y="135"/>
                  <a:pt x="176" y="135"/>
                  <a:pt x="171" y="135"/>
                </a:cubicBezTo>
                <a:close/>
                <a:moveTo>
                  <a:pt x="149" y="135"/>
                </a:moveTo>
                <a:cubicBezTo>
                  <a:pt x="149" y="137"/>
                  <a:pt x="149" y="139"/>
                  <a:pt x="150" y="141"/>
                </a:cubicBezTo>
                <a:cubicBezTo>
                  <a:pt x="155" y="141"/>
                  <a:pt x="161" y="141"/>
                  <a:pt x="167" y="141"/>
                </a:cubicBezTo>
                <a:cubicBezTo>
                  <a:pt x="167" y="139"/>
                  <a:pt x="166" y="137"/>
                  <a:pt x="165" y="135"/>
                </a:cubicBezTo>
                <a:cubicBezTo>
                  <a:pt x="160" y="135"/>
                  <a:pt x="154" y="135"/>
                  <a:pt x="149" y="135"/>
                </a:cubicBezTo>
                <a:close/>
                <a:moveTo>
                  <a:pt x="127" y="135"/>
                </a:moveTo>
                <a:cubicBezTo>
                  <a:pt x="127" y="137"/>
                  <a:pt x="127" y="139"/>
                  <a:pt x="127" y="141"/>
                </a:cubicBezTo>
                <a:cubicBezTo>
                  <a:pt x="133" y="141"/>
                  <a:pt x="139" y="141"/>
                  <a:pt x="144" y="141"/>
                </a:cubicBezTo>
                <a:cubicBezTo>
                  <a:pt x="144" y="139"/>
                  <a:pt x="144" y="137"/>
                  <a:pt x="144" y="135"/>
                </a:cubicBezTo>
                <a:cubicBezTo>
                  <a:pt x="138" y="135"/>
                  <a:pt x="133" y="135"/>
                  <a:pt x="127" y="135"/>
                </a:cubicBezTo>
                <a:close/>
                <a:moveTo>
                  <a:pt x="105" y="135"/>
                </a:moveTo>
                <a:cubicBezTo>
                  <a:pt x="105" y="137"/>
                  <a:pt x="104" y="139"/>
                  <a:pt x="104" y="141"/>
                </a:cubicBezTo>
                <a:cubicBezTo>
                  <a:pt x="110" y="141"/>
                  <a:pt x="115" y="141"/>
                  <a:pt x="121" y="141"/>
                </a:cubicBezTo>
                <a:cubicBezTo>
                  <a:pt x="121" y="139"/>
                  <a:pt x="122" y="137"/>
                  <a:pt x="122" y="135"/>
                </a:cubicBezTo>
                <a:cubicBezTo>
                  <a:pt x="116" y="135"/>
                  <a:pt x="111" y="135"/>
                  <a:pt x="105" y="135"/>
                </a:cubicBezTo>
                <a:close/>
                <a:moveTo>
                  <a:pt x="83" y="135"/>
                </a:moveTo>
                <a:cubicBezTo>
                  <a:pt x="83" y="137"/>
                  <a:pt x="82" y="139"/>
                  <a:pt x="81" y="141"/>
                </a:cubicBezTo>
                <a:cubicBezTo>
                  <a:pt x="87" y="141"/>
                  <a:pt x="93" y="141"/>
                  <a:pt x="99" y="141"/>
                </a:cubicBezTo>
                <a:cubicBezTo>
                  <a:pt x="99" y="139"/>
                  <a:pt x="100" y="137"/>
                  <a:pt x="100" y="135"/>
                </a:cubicBezTo>
                <a:cubicBezTo>
                  <a:pt x="94" y="135"/>
                  <a:pt x="89" y="135"/>
                  <a:pt x="83" y="135"/>
                </a:cubicBezTo>
                <a:close/>
                <a:moveTo>
                  <a:pt x="187" y="144"/>
                </a:moveTo>
                <a:cubicBezTo>
                  <a:pt x="188" y="146"/>
                  <a:pt x="189" y="149"/>
                  <a:pt x="190" y="151"/>
                </a:cubicBezTo>
                <a:cubicBezTo>
                  <a:pt x="200" y="151"/>
                  <a:pt x="209" y="151"/>
                  <a:pt x="219" y="151"/>
                </a:cubicBezTo>
                <a:cubicBezTo>
                  <a:pt x="218" y="149"/>
                  <a:pt x="216" y="146"/>
                  <a:pt x="215" y="144"/>
                </a:cubicBezTo>
                <a:cubicBezTo>
                  <a:pt x="205" y="144"/>
                  <a:pt x="196" y="144"/>
                  <a:pt x="187" y="144"/>
                </a:cubicBezTo>
                <a:close/>
                <a:moveTo>
                  <a:pt x="163" y="144"/>
                </a:moveTo>
                <a:cubicBezTo>
                  <a:pt x="163" y="146"/>
                  <a:pt x="164" y="149"/>
                  <a:pt x="165" y="151"/>
                </a:cubicBezTo>
                <a:cubicBezTo>
                  <a:pt x="171" y="151"/>
                  <a:pt x="177" y="151"/>
                  <a:pt x="183" y="151"/>
                </a:cubicBezTo>
                <a:cubicBezTo>
                  <a:pt x="183" y="149"/>
                  <a:pt x="182" y="146"/>
                  <a:pt x="181" y="144"/>
                </a:cubicBezTo>
                <a:cubicBezTo>
                  <a:pt x="175" y="144"/>
                  <a:pt x="169" y="144"/>
                  <a:pt x="163" y="144"/>
                </a:cubicBezTo>
                <a:close/>
                <a:moveTo>
                  <a:pt x="139" y="144"/>
                </a:moveTo>
                <a:cubicBezTo>
                  <a:pt x="140" y="146"/>
                  <a:pt x="140" y="149"/>
                  <a:pt x="140" y="151"/>
                </a:cubicBezTo>
                <a:cubicBezTo>
                  <a:pt x="146" y="151"/>
                  <a:pt x="153" y="151"/>
                  <a:pt x="159" y="151"/>
                </a:cubicBezTo>
                <a:cubicBezTo>
                  <a:pt x="158" y="149"/>
                  <a:pt x="158" y="146"/>
                  <a:pt x="157" y="144"/>
                </a:cubicBezTo>
                <a:cubicBezTo>
                  <a:pt x="151" y="144"/>
                  <a:pt x="145" y="144"/>
                  <a:pt x="139" y="144"/>
                </a:cubicBezTo>
                <a:close/>
                <a:moveTo>
                  <a:pt x="116" y="144"/>
                </a:moveTo>
                <a:cubicBezTo>
                  <a:pt x="116" y="146"/>
                  <a:pt x="115" y="149"/>
                  <a:pt x="115" y="151"/>
                </a:cubicBezTo>
                <a:cubicBezTo>
                  <a:pt x="121" y="151"/>
                  <a:pt x="128" y="151"/>
                  <a:pt x="134" y="151"/>
                </a:cubicBezTo>
                <a:cubicBezTo>
                  <a:pt x="134" y="149"/>
                  <a:pt x="134" y="146"/>
                  <a:pt x="134" y="144"/>
                </a:cubicBezTo>
                <a:cubicBezTo>
                  <a:pt x="128" y="144"/>
                  <a:pt x="122" y="144"/>
                  <a:pt x="116" y="144"/>
                </a:cubicBezTo>
                <a:close/>
                <a:moveTo>
                  <a:pt x="92" y="144"/>
                </a:moveTo>
                <a:cubicBezTo>
                  <a:pt x="92" y="146"/>
                  <a:pt x="91" y="149"/>
                  <a:pt x="91" y="151"/>
                </a:cubicBezTo>
                <a:cubicBezTo>
                  <a:pt x="97" y="151"/>
                  <a:pt x="103" y="151"/>
                  <a:pt x="109" y="151"/>
                </a:cubicBezTo>
                <a:cubicBezTo>
                  <a:pt x="110" y="149"/>
                  <a:pt x="110" y="146"/>
                  <a:pt x="110" y="144"/>
                </a:cubicBezTo>
                <a:cubicBezTo>
                  <a:pt x="104" y="144"/>
                  <a:pt x="98" y="144"/>
                  <a:pt x="92" y="144"/>
                </a:cubicBezTo>
                <a:close/>
                <a:moveTo>
                  <a:pt x="69" y="144"/>
                </a:moveTo>
                <a:cubicBezTo>
                  <a:pt x="68" y="146"/>
                  <a:pt x="67" y="149"/>
                  <a:pt x="66" y="151"/>
                </a:cubicBezTo>
                <a:cubicBezTo>
                  <a:pt x="72" y="151"/>
                  <a:pt x="78" y="151"/>
                  <a:pt x="84" y="151"/>
                </a:cubicBezTo>
                <a:cubicBezTo>
                  <a:pt x="85" y="149"/>
                  <a:pt x="86" y="146"/>
                  <a:pt x="87" y="144"/>
                </a:cubicBezTo>
                <a:cubicBezTo>
                  <a:pt x="81" y="144"/>
                  <a:pt x="75" y="144"/>
                  <a:pt x="69" y="144"/>
                </a:cubicBezTo>
                <a:close/>
                <a:moveTo>
                  <a:pt x="45" y="144"/>
                </a:moveTo>
                <a:cubicBezTo>
                  <a:pt x="44" y="146"/>
                  <a:pt x="43" y="149"/>
                  <a:pt x="41" y="151"/>
                </a:cubicBezTo>
                <a:cubicBezTo>
                  <a:pt x="47" y="151"/>
                  <a:pt x="54" y="151"/>
                  <a:pt x="60" y="151"/>
                </a:cubicBezTo>
                <a:cubicBezTo>
                  <a:pt x="61" y="149"/>
                  <a:pt x="62" y="146"/>
                  <a:pt x="63" y="144"/>
                </a:cubicBezTo>
                <a:cubicBezTo>
                  <a:pt x="57" y="144"/>
                  <a:pt x="51" y="144"/>
                  <a:pt x="45" y="144"/>
                </a:cubicBezTo>
                <a:close/>
                <a:moveTo>
                  <a:pt x="197" y="155"/>
                </a:moveTo>
                <a:cubicBezTo>
                  <a:pt x="198" y="158"/>
                  <a:pt x="199" y="160"/>
                  <a:pt x="201" y="163"/>
                </a:cubicBezTo>
                <a:cubicBezTo>
                  <a:pt x="209" y="163"/>
                  <a:pt x="218" y="163"/>
                  <a:pt x="227" y="163"/>
                </a:cubicBezTo>
                <a:cubicBezTo>
                  <a:pt x="225" y="160"/>
                  <a:pt x="223" y="158"/>
                  <a:pt x="222" y="155"/>
                </a:cubicBezTo>
                <a:cubicBezTo>
                  <a:pt x="213" y="155"/>
                  <a:pt x="205" y="155"/>
                  <a:pt x="197" y="155"/>
                </a:cubicBezTo>
                <a:close/>
                <a:moveTo>
                  <a:pt x="171" y="155"/>
                </a:moveTo>
                <a:cubicBezTo>
                  <a:pt x="172" y="158"/>
                  <a:pt x="173" y="160"/>
                  <a:pt x="174" y="163"/>
                </a:cubicBezTo>
                <a:cubicBezTo>
                  <a:pt x="180" y="163"/>
                  <a:pt x="187" y="163"/>
                  <a:pt x="194" y="163"/>
                </a:cubicBezTo>
                <a:cubicBezTo>
                  <a:pt x="193" y="160"/>
                  <a:pt x="192" y="158"/>
                  <a:pt x="191" y="155"/>
                </a:cubicBezTo>
                <a:cubicBezTo>
                  <a:pt x="184" y="155"/>
                  <a:pt x="178" y="155"/>
                  <a:pt x="171" y="155"/>
                </a:cubicBezTo>
                <a:close/>
                <a:moveTo>
                  <a:pt x="146" y="155"/>
                </a:moveTo>
                <a:cubicBezTo>
                  <a:pt x="146" y="158"/>
                  <a:pt x="147" y="160"/>
                  <a:pt x="147" y="163"/>
                </a:cubicBezTo>
                <a:cubicBezTo>
                  <a:pt x="154" y="163"/>
                  <a:pt x="161" y="163"/>
                  <a:pt x="168" y="163"/>
                </a:cubicBezTo>
                <a:cubicBezTo>
                  <a:pt x="167" y="160"/>
                  <a:pt x="166" y="158"/>
                  <a:pt x="165" y="155"/>
                </a:cubicBezTo>
                <a:cubicBezTo>
                  <a:pt x="159" y="155"/>
                  <a:pt x="153" y="155"/>
                  <a:pt x="146" y="155"/>
                </a:cubicBezTo>
                <a:close/>
                <a:moveTo>
                  <a:pt x="121" y="155"/>
                </a:moveTo>
                <a:cubicBezTo>
                  <a:pt x="121" y="158"/>
                  <a:pt x="121" y="160"/>
                  <a:pt x="120" y="163"/>
                </a:cubicBezTo>
                <a:cubicBezTo>
                  <a:pt x="127" y="163"/>
                  <a:pt x="134" y="163"/>
                  <a:pt x="141" y="163"/>
                </a:cubicBezTo>
                <a:cubicBezTo>
                  <a:pt x="141" y="160"/>
                  <a:pt x="141" y="158"/>
                  <a:pt x="140" y="155"/>
                </a:cubicBezTo>
                <a:cubicBezTo>
                  <a:pt x="134" y="155"/>
                  <a:pt x="127" y="155"/>
                  <a:pt x="121" y="155"/>
                </a:cubicBezTo>
                <a:close/>
                <a:moveTo>
                  <a:pt x="95" y="155"/>
                </a:moveTo>
                <a:cubicBezTo>
                  <a:pt x="95" y="158"/>
                  <a:pt x="94" y="160"/>
                  <a:pt x="93" y="163"/>
                </a:cubicBezTo>
                <a:cubicBezTo>
                  <a:pt x="100" y="163"/>
                  <a:pt x="107" y="163"/>
                  <a:pt x="114" y="163"/>
                </a:cubicBezTo>
                <a:cubicBezTo>
                  <a:pt x="114" y="160"/>
                  <a:pt x="114" y="158"/>
                  <a:pt x="115" y="155"/>
                </a:cubicBezTo>
                <a:cubicBezTo>
                  <a:pt x="108" y="155"/>
                  <a:pt x="102" y="155"/>
                  <a:pt x="95" y="155"/>
                </a:cubicBezTo>
                <a:close/>
                <a:moveTo>
                  <a:pt x="70" y="155"/>
                </a:moveTo>
                <a:cubicBezTo>
                  <a:pt x="69" y="158"/>
                  <a:pt x="68" y="160"/>
                  <a:pt x="67" y="163"/>
                </a:cubicBezTo>
                <a:cubicBezTo>
                  <a:pt x="74" y="163"/>
                  <a:pt x="81" y="163"/>
                  <a:pt x="87" y="163"/>
                </a:cubicBezTo>
                <a:cubicBezTo>
                  <a:pt x="88" y="160"/>
                  <a:pt x="89" y="158"/>
                  <a:pt x="90" y="155"/>
                </a:cubicBezTo>
                <a:cubicBezTo>
                  <a:pt x="83" y="155"/>
                  <a:pt x="77" y="155"/>
                  <a:pt x="70" y="155"/>
                </a:cubicBezTo>
                <a:close/>
              </a:path>
            </a:pathLst>
          </a:custGeom>
          <a:solidFill>
            <a:srgbClr val="FFFFFF"/>
          </a:solidFill>
          <a:ln>
            <a:noFill/>
          </a:ln>
        </p:spPr>
        <p:txBody>
          <a:bodyPr lIns="68580" tIns="34290" rIns="68580" bIns="540000" anchor="ctr">
            <a:normAutofit fontScale="25000" lnSpcReduction="20000"/>
            <a:scene3d>
              <a:camera prst="orthographicFront"/>
              <a:lightRig rig="threePt" dir="t"/>
            </a:scene3d>
            <a:sp3d contourW="12700">
              <a:contourClr>
                <a:srgbClr val="FFFFFF"/>
              </a:contourClr>
            </a:sp3d>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tx1"/>
              </a:solidFill>
              <a:effectLst/>
              <a:uLnTx/>
              <a:uFillTx/>
              <a:latin typeface="Times New Roman"/>
              <a:ea typeface="幼圆"/>
              <a:cs typeface="+mn-cs"/>
            </a:endParaRPr>
          </a:p>
        </p:txBody>
      </p:sp>
      <p:sp>
        <p:nvSpPr>
          <p:cNvPr id="72" name="MH_Other_12"/>
          <p:cNvSpPr/>
          <p:nvPr/>
        </p:nvSpPr>
        <p:spPr bwMode="auto">
          <a:xfrm>
            <a:off x="6503035" y="4227195"/>
            <a:ext cx="355600" cy="368300"/>
          </a:xfrm>
          <a:custGeom>
            <a:avLst/>
            <a:gdLst>
              <a:gd name="T0" fmla="*/ 2147483646 w 90"/>
              <a:gd name="T1" fmla="*/ 2147483646 h 93"/>
              <a:gd name="T2" fmla="*/ 2147483646 w 90"/>
              <a:gd name="T3" fmla="*/ 2147483646 h 93"/>
              <a:gd name="T4" fmla="*/ 2147483646 w 90"/>
              <a:gd name="T5" fmla="*/ 2147483646 h 93"/>
              <a:gd name="T6" fmla="*/ 2147483646 w 90"/>
              <a:gd name="T7" fmla="*/ 2147483646 h 93"/>
              <a:gd name="T8" fmla="*/ 2147483646 w 90"/>
              <a:gd name="T9" fmla="*/ 2147483646 h 93"/>
              <a:gd name="T10" fmla="*/ 0 w 90"/>
              <a:gd name="T11" fmla="*/ 2147483646 h 93"/>
              <a:gd name="T12" fmla="*/ 0 w 90"/>
              <a:gd name="T13" fmla="*/ 2147483646 h 93"/>
              <a:gd name="T14" fmla="*/ 2147483646 w 90"/>
              <a:gd name="T15" fmla="*/ 2147483646 h 93"/>
              <a:gd name="T16" fmla="*/ 2147483646 w 90"/>
              <a:gd name="T17" fmla="*/ 2147483646 h 93"/>
              <a:gd name="T18" fmla="*/ 2147483646 w 90"/>
              <a:gd name="T19" fmla="*/ 2147483646 h 93"/>
              <a:gd name="T20" fmla="*/ 2147483646 w 90"/>
              <a:gd name="T21" fmla="*/ 2147483646 h 93"/>
              <a:gd name="T22" fmla="*/ 2147483646 w 90"/>
              <a:gd name="T23" fmla="*/ 2147483646 h 93"/>
              <a:gd name="T24" fmla="*/ 2147483646 w 90"/>
              <a:gd name="T25" fmla="*/ 2147483646 h 93"/>
              <a:gd name="T26" fmla="*/ 2147483646 w 90"/>
              <a:gd name="T27" fmla="*/ 2147483646 h 93"/>
              <a:gd name="T28" fmla="*/ 2147483646 w 90"/>
              <a:gd name="T29" fmla="*/ 2147483646 h 93"/>
              <a:gd name="T30" fmla="*/ 2147483646 w 90"/>
              <a:gd name="T31" fmla="*/ 2147483646 h 93"/>
              <a:gd name="T32" fmla="*/ 2147483646 w 90"/>
              <a:gd name="T33" fmla="*/ 2147483646 h 93"/>
              <a:gd name="T34" fmla="*/ 2147483646 w 90"/>
              <a:gd name="T35" fmla="*/ 2147483646 h 93"/>
              <a:gd name="T36" fmla="*/ 2147483646 w 90"/>
              <a:gd name="T37" fmla="*/ 2147483646 h 93"/>
              <a:gd name="T38" fmla="*/ 2147483646 w 90"/>
              <a:gd name="T39" fmla="*/ 2147483646 h 93"/>
              <a:gd name="T40" fmla="*/ 2147483646 w 90"/>
              <a:gd name="T41" fmla="*/ 2147483646 h 93"/>
              <a:gd name="T42" fmla="*/ 2147483646 w 90"/>
              <a:gd name="T43" fmla="*/ 2147483646 h 93"/>
              <a:gd name="T44" fmla="*/ 2147483646 w 90"/>
              <a:gd name="T45" fmla="*/ 2147483646 h 93"/>
              <a:gd name="T46" fmla="*/ 2147483646 w 90"/>
              <a:gd name="T47" fmla="*/ 2147483646 h 93"/>
              <a:gd name="T48" fmla="*/ 2147483646 w 90"/>
              <a:gd name="T49" fmla="*/ 2147483646 h 93"/>
              <a:gd name="T50" fmla="*/ 2147483646 w 90"/>
              <a:gd name="T51" fmla="*/ 2147483646 h 93"/>
              <a:gd name="T52" fmla="*/ 2147483646 w 90"/>
              <a:gd name="T53" fmla="*/ 2147483646 h 93"/>
              <a:gd name="T54" fmla="*/ 2147483646 w 90"/>
              <a:gd name="T55" fmla="*/ 2147483646 h 93"/>
              <a:gd name="T56" fmla="*/ 2147483646 w 90"/>
              <a:gd name="T57" fmla="*/ 2147483646 h 93"/>
              <a:gd name="T58" fmla="*/ 2147483646 w 90"/>
              <a:gd name="T59" fmla="*/ 2147483646 h 93"/>
              <a:gd name="T60" fmla="*/ 2147483646 w 90"/>
              <a:gd name="T61" fmla="*/ 2147483646 h 93"/>
              <a:gd name="T62" fmla="*/ 2147483646 w 90"/>
              <a:gd name="T63" fmla="*/ 2147483646 h 93"/>
              <a:gd name="T64" fmla="*/ 2147483646 w 90"/>
              <a:gd name="T65" fmla="*/ 2147483646 h 93"/>
              <a:gd name="T66" fmla="*/ 2147483646 w 90"/>
              <a:gd name="T67" fmla="*/ 2147483646 h 93"/>
              <a:gd name="T68" fmla="*/ 2147483646 w 90"/>
              <a:gd name="T69" fmla="*/ 2147483646 h 93"/>
              <a:gd name="T70" fmla="*/ 2147483646 w 90"/>
              <a:gd name="T71" fmla="*/ 2147483646 h 93"/>
              <a:gd name="T72" fmla="*/ 2147483646 w 90"/>
              <a:gd name="T73" fmla="*/ 2147483646 h 93"/>
              <a:gd name="T74" fmla="*/ 2147483646 w 90"/>
              <a:gd name="T75" fmla="*/ 2147483646 h 93"/>
              <a:gd name="T76" fmla="*/ 2147483646 w 90"/>
              <a:gd name="T77" fmla="*/ 2147483646 h 93"/>
              <a:gd name="T78" fmla="*/ 2147483646 w 90"/>
              <a:gd name="T79" fmla="*/ 2147483646 h 93"/>
              <a:gd name="T80" fmla="*/ 2147483646 w 90"/>
              <a:gd name="T81" fmla="*/ 2147483646 h 93"/>
              <a:gd name="T82" fmla="*/ 2147483646 w 90"/>
              <a:gd name="T83" fmla="*/ 2147483646 h 93"/>
              <a:gd name="T84" fmla="*/ 2147483646 w 90"/>
              <a:gd name="T85" fmla="*/ 2147483646 h 93"/>
              <a:gd name="T86" fmla="*/ 2147483646 w 90"/>
              <a:gd name="T87" fmla="*/ 2147483646 h 93"/>
              <a:gd name="T88" fmla="*/ 2147483646 w 90"/>
              <a:gd name="T89" fmla="*/ 2147483646 h 93"/>
              <a:gd name="T90" fmla="*/ 2147483646 w 90"/>
              <a:gd name="T91" fmla="*/ 2147483646 h 93"/>
              <a:gd name="T92" fmla="*/ 2147483646 w 90"/>
              <a:gd name="T93" fmla="*/ 2147483646 h 93"/>
              <a:gd name="T94" fmla="*/ 2147483646 w 90"/>
              <a:gd name="T95" fmla="*/ 2147483646 h 93"/>
              <a:gd name="T96" fmla="*/ 2147483646 w 90"/>
              <a:gd name="T97" fmla="*/ 2147483646 h 9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90" h="93">
                <a:moveTo>
                  <a:pt x="86" y="38"/>
                </a:moveTo>
                <a:cubicBezTo>
                  <a:pt x="88" y="40"/>
                  <a:pt x="90" y="43"/>
                  <a:pt x="90" y="46"/>
                </a:cubicBezTo>
                <a:cubicBezTo>
                  <a:pt x="90" y="83"/>
                  <a:pt x="90" y="83"/>
                  <a:pt x="90" y="83"/>
                </a:cubicBezTo>
                <a:cubicBezTo>
                  <a:pt x="90" y="88"/>
                  <a:pt x="86" y="93"/>
                  <a:pt x="81" y="93"/>
                </a:cubicBezTo>
                <a:cubicBezTo>
                  <a:pt x="9" y="93"/>
                  <a:pt x="9" y="93"/>
                  <a:pt x="9" y="93"/>
                </a:cubicBezTo>
                <a:cubicBezTo>
                  <a:pt x="4" y="93"/>
                  <a:pt x="0" y="88"/>
                  <a:pt x="0" y="83"/>
                </a:cubicBezTo>
                <a:cubicBezTo>
                  <a:pt x="0" y="46"/>
                  <a:pt x="0" y="46"/>
                  <a:pt x="0" y="46"/>
                </a:cubicBezTo>
                <a:cubicBezTo>
                  <a:pt x="0" y="44"/>
                  <a:pt x="1" y="41"/>
                  <a:pt x="2" y="40"/>
                </a:cubicBezTo>
                <a:cubicBezTo>
                  <a:pt x="2" y="40"/>
                  <a:pt x="2" y="40"/>
                  <a:pt x="2" y="40"/>
                </a:cubicBezTo>
                <a:cubicBezTo>
                  <a:pt x="2" y="40"/>
                  <a:pt x="2" y="40"/>
                  <a:pt x="2" y="40"/>
                </a:cubicBezTo>
                <a:cubicBezTo>
                  <a:pt x="2" y="39"/>
                  <a:pt x="2" y="39"/>
                  <a:pt x="3" y="39"/>
                </a:cubicBezTo>
                <a:cubicBezTo>
                  <a:pt x="39" y="3"/>
                  <a:pt x="39" y="3"/>
                  <a:pt x="39" y="3"/>
                </a:cubicBezTo>
                <a:cubicBezTo>
                  <a:pt x="43" y="0"/>
                  <a:pt x="46" y="0"/>
                  <a:pt x="50" y="3"/>
                </a:cubicBezTo>
                <a:cubicBezTo>
                  <a:pt x="86" y="38"/>
                  <a:pt x="86" y="38"/>
                  <a:pt x="86" y="38"/>
                </a:cubicBezTo>
                <a:close/>
                <a:moveTo>
                  <a:pt x="15" y="30"/>
                </a:moveTo>
                <a:cubicBezTo>
                  <a:pt x="15" y="52"/>
                  <a:pt x="15" y="52"/>
                  <a:pt x="15" y="52"/>
                </a:cubicBezTo>
                <a:cubicBezTo>
                  <a:pt x="45" y="75"/>
                  <a:pt x="45" y="75"/>
                  <a:pt x="45" y="75"/>
                </a:cubicBezTo>
                <a:cubicBezTo>
                  <a:pt x="72" y="54"/>
                  <a:pt x="72" y="54"/>
                  <a:pt x="72" y="54"/>
                </a:cubicBezTo>
                <a:cubicBezTo>
                  <a:pt x="72" y="30"/>
                  <a:pt x="72" y="30"/>
                  <a:pt x="72" y="30"/>
                </a:cubicBezTo>
                <a:cubicBezTo>
                  <a:pt x="15" y="30"/>
                  <a:pt x="15" y="30"/>
                  <a:pt x="15" y="30"/>
                </a:cubicBezTo>
                <a:close/>
                <a:moveTo>
                  <a:pt x="25" y="35"/>
                </a:moveTo>
                <a:cubicBezTo>
                  <a:pt x="25" y="39"/>
                  <a:pt x="25" y="39"/>
                  <a:pt x="25" y="39"/>
                </a:cubicBezTo>
                <a:cubicBezTo>
                  <a:pt x="63" y="39"/>
                  <a:pt x="63" y="39"/>
                  <a:pt x="63" y="39"/>
                </a:cubicBezTo>
                <a:cubicBezTo>
                  <a:pt x="63" y="35"/>
                  <a:pt x="63" y="35"/>
                  <a:pt x="63" y="35"/>
                </a:cubicBezTo>
                <a:cubicBezTo>
                  <a:pt x="25" y="35"/>
                  <a:pt x="25" y="35"/>
                  <a:pt x="25" y="35"/>
                </a:cubicBezTo>
                <a:close/>
                <a:moveTo>
                  <a:pt x="25" y="51"/>
                </a:moveTo>
                <a:cubicBezTo>
                  <a:pt x="25" y="55"/>
                  <a:pt x="25" y="55"/>
                  <a:pt x="25" y="55"/>
                </a:cubicBezTo>
                <a:cubicBezTo>
                  <a:pt x="63" y="55"/>
                  <a:pt x="63" y="55"/>
                  <a:pt x="63" y="55"/>
                </a:cubicBezTo>
                <a:cubicBezTo>
                  <a:pt x="63" y="51"/>
                  <a:pt x="63" y="51"/>
                  <a:pt x="63" y="51"/>
                </a:cubicBezTo>
                <a:cubicBezTo>
                  <a:pt x="25" y="51"/>
                  <a:pt x="25" y="51"/>
                  <a:pt x="25" y="51"/>
                </a:cubicBezTo>
                <a:close/>
                <a:moveTo>
                  <a:pt x="25" y="43"/>
                </a:moveTo>
                <a:cubicBezTo>
                  <a:pt x="25" y="47"/>
                  <a:pt x="25" y="47"/>
                  <a:pt x="25" y="47"/>
                </a:cubicBezTo>
                <a:cubicBezTo>
                  <a:pt x="63" y="47"/>
                  <a:pt x="63" y="47"/>
                  <a:pt x="63" y="47"/>
                </a:cubicBezTo>
                <a:cubicBezTo>
                  <a:pt x="63" y="43"/>
                  <a:pt x="63" y="43"/>
                  <a:pt x="63" y="43"/>
                </a:cubicBezTo>
                <a:cubicBezTo>
                  <a:pt x="25" y="43"/>
                  <a:pt x="25" y="43"/>
                  <a:pt x="25" y="43"/>
                </a:cubicBezTo>
                <a:close/>
                <a:moveTo>
                  <a:pt x="10" y="87"/>
                </a:moveTo>
                <a:cubicBezTo>
                  <a:pt x="28" y="69"/>
                  <a:pt x="28" y="69"/>
                  <a:pt x="28" y="69"/>
                </a:cubicBezTo>
                <a:cubicBezTo>
                  <a:pt x="28" y="69"/>
                  <a:pt x="28" y="68"/>
                  <a:pt x="28" y="67"/>
                </a:cubicBezTo>
                <a:cubicBezTo>
                  <a:pt x="27" y="66"/>
                  <a:pt x="26" y="66"/>
                  <a:pt x="25" y="67"/>
                </a:cubicBezTo>
                <a:cubicBezTo>
                  <a:pt x="7" y="84"/>
                  <a:pt x="7" y="84"/>
                  <a:pt x="7" y="84"/>
                </a:cubicBezTo>
                <a:cubicBezTo>
                  <a:pt x="6" y="85"/>
                  <a:pt x="6" y="86"/>
                  <a:pt x="7" y="87"/>
                </a:cubicBezTo>
                <a:cubicBezTo>
                  <a:pt x="8" y="87"/>
                  <a:pt x="9" y="87"/>
                  <a:pt x="10" y="87"/>
                </a:cubicBezTo>
                <a:close/>
                <a:moveTo>
                  <a:pt x="84" y="84"/>
                </a:moveTo>
                <a:cubicBezTo>
                  <a:pt x="66" y="67"/>
                  <a:pt x="66" y="67"/>
                  <a:pt x="66" y="67"/>
                </a:cubicBezTo>
                <a:cubicBezTo>
                  <a:pt x="65" y="66"/>
                  <a:pt x="64" y="66"/>
                  <a:pt x="63" y="67"/>
                </a:cubicBezTo>
                <a:cubicBezTo>
                  <a:pt x="62" y="68"/>
                  <a:pt x="62" y="69"/>
                  <a:pt x="63" y="69"/>
                </a:cubicBezTo>
                <a:cubicBezTo>
                  <a:pt x="81" y="87"/>
                  <a:pt x="81" y="87"/>
                  <a:pt x="81" y="87"/>
                </a:cubicBezTo>
                <a:cubicBezTo>
                  <a:pt x="82" y="87"/>
                  <a:pt x="83" y="87"/>
                  <a:pt x="84" y="87"/>
                </a:cubicBezTo>
                <a:cubicBezTo>
                  <a:pt x="85" y="86"/>
                  <a:pt x="85" y="85"/>
                  <a:pt x="84" y="84"/>
                </a:cubicBezTo>
                <a:close/>
              </a:path>
            </a:pathLst>
          </a:custGeom>
          <a:solidFill>
            <a:srgbClr val="FFFFFF"/>
          </a:solidFill>
          <a:ln>
            <a:noFill/>
          </a:ln>
        </p:spPr>
        <p:txBody>
          <a:bodyPr anchor="ctr">
            <a:normAutofit/>
            <a:scene3d>
              <a:camera prst="orthographicFront"/>
              <a:lightRig rig="threePt" dir="t"/>
            </a:scene3d>
            <a:sp3d contourW="12700">
              <a:contourClr>
                <a:srgbClr val="FFFFFF"/>
              </a:contourClr>
            </a:sp3d>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Times New Roman"/>
              <a:ea typeface="幼圆"/>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56e13换]"/>
          <p:cNvPicPr>
            <a:picLocks noChangeAspect="1"/>
          </p:cNvPicPr>
          <p:nvPr/>
        </p:nvPicPr>
        <p:blipFill>
          <a:blip r:embed="rId2" cstate="print"/>
          <a:stretch>
            <a:fillRect/>
          </a:stretch>
        </p:blipFill>
        <p:spPr>
          <a:xfrm>
            <a:off x="3695700" y="1304925"/>
            <a:ext cx="5124450" cy="4440555"/>
          </a:xfrm>
          <a:prstGeom prst="rect">
            <a:avLst/>
          </a:prstGeom>
        </p:spPr>
      </p:pic>
      <p:sp>
        <p:nvSpPr>
          <p:cNvPr id="2" name="文本框 1"/>
          <p:cNvSpPr txBox="1"/>
          <p:nvPr/>
        </p:nvSpPr>
        <p:spPr>
          <a:xfrm>
            <a:off x="2799080" y="3223260"/>
            <a:ext cx="6924040" cy="646331"/>
          </a:xfrm>
          <a:prstGeom prst="rect">
            <a:avLst/>
          </a:prstGeom>
          <a:noFill/>
        </p:spPr>
        <p:txBody>
          <a:bodyPr wrap="square" rtlCol="0">
            <a:spAutoFit/>
          </a:bodyPr>
          <a:lstStyle/>
          <a:p>
            <a:pPr algn="ctr" fontAlgn="t">
              <a:defRPr/>
            </a:pPr>
            <a:r>
              <a:rPr lang="zh-CN" altLang="en-US" sz="3600" kern="0" dirty="0">
                <a:solidFill>
                  <a:srgbClr val="706E65"/>
                </a:solidFill>
                <a:latin typeface="微软雅黑" charset="0"/>
                <a:ea typeface="微软雅黑" charset="0"/>
                <a:sym typeface="+mn-ea"/>
              </a:rPr>
              <a:t>违纪作弊的典型案例 </a:t>
            </a:r>
          </a:p>
        </p:txBody>
      </p:sp>
      <p:sp>
        <p:nvSpPr>
          <p:cNvPr id="6" name="文本框 5"/>
          <p:cNvSpPr txBox="1"/>
          <p:nvPr/>
        </p:nvSpPr>
        <p:spPr>
          <a:xfrm>
            <a:off x="5035550" y="1764665"/>
            <a:ext cx="2362835" cy="1557020"/>
          </a:xfrm>
          <a:prstGeom prst="rect">
            <a:avLst/>
          </a:prstGeom>
          <a:noFill/>
        </p:spPr>
        <p:txBody>
          <a:bodyPr wrap="square" rtlCol="0">
            <a:spAutoFit/>
          </a:bodyPr>
          <a:lstStyle/>
          <a:p>
            <a:pPr marL="0" marR="0" lvl="0" algn="ctr" defTabSz="914400" rtl="0" eaLnBrk="1" latinLnBrk="0" hangingPunct="1">
              <a:spcBef>
                <a:spcPts val="0"/>
              </a:spcBef>
              <a:spcAft>
                <a:spcPts val="0"/>
              </a:spcAft>
              <a:buClrTx/>
              <a:buSzTx/>
              <a:buFontTx/>
              <a:buNone/>
              <a:defRPr/>
            </a:pPr>
            <a:r>
              <a:rPr lang="en-US" altLang="zh-CN" sz="9600" noProof="0" dirty="0">
                <a:ln>
                  <a:noFill/>
                </a:ln>
                <a:solidFill>
                  <a:srgbClr val="D5A2A4"/>
                </a:solidFill>
                <a:uLnTx/>
                <a:uFillTx/>
                <a:latin typeface="Script MT Bold" charset="0"/>
                <a:ea typeface="方正舒体" pitchFamily="2" charset="-122"/>
                <a:sym typeface="+mn-ea"/>
              </a:rPr>
              <a:t>04</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等腰三角形 3"/>
          <p:cNvSpPr/>
          <p:nvPr/>
        </p:nvSpPr>
        <p:spPr>
          <a:xfrm>
            <a:off x="1639570" y="2652395"/>
            <a:ext cx="2573655" cy="1863090"/>
          </a:xfrm>
          <a:prstGeom prst="triangle">
            <a:avLst/>
          </a:pr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等腰三角形 4"/>
          <p:cNvSpPr/>
          <p:nvPr/>
        </p:nvSpPr>
        <p:spPr>
          <a:xfrm flipV="1">
            <a:off x="3206115" y="1562100"/>
            <a:ext cx="2573655" cy="1863090"/>
          </a:xfrm>
          <a:prstGeom prst="triangle">
            <a:avLst/>
          </a:pr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a:p>
        </p:txBody>
      </p:sp>
      <p:sp>
        <p:nvSpPr>
          <p:cNvPr id="6" name="等腰三角形 5"/>
          <p:cNvSpPr/>
          <p:nvPr/>
        </p:nvSpPr>
        <p:spPr>
          <a:xfrm>
            <a:off x="4772660" y="2652395"/>
            <a:ext cx="2573655" cy="1863090"/>
          </a:xfrm>
          <a:prstGeom prst="triangle">
            <a:avLst/>
          </a:pr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等腰三角形 6"/>
          <p:cNvSpPr/>
          <p:nvPr/>
        </p:nvSpPr>
        <p:spPr>
          <a:xfrm flipV="1">
            <a:off x="6339205" y="1562100"/>
            <a:ext cx="2573655" cy="1863090"/>
          </a:xfrm>
          <a:prstGeom prst="triangle">
            <a:avLst/>
          </a:pr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等腰三角形 7"/>
          <p:cNvSpPr/>
          <p:nvPr/>
        </p:nvSpPr>
        <p:spPr>
          <a:xfrm>
            <a:off x="7905115" y="2652395"/>
            <a:ext cx="2573655" cy="1863090"/>
          </a:xfrm>
          <a:prstGeom prst="triangle">
            <a:avLst/>
          </a:pr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p:nvPr/>
        </p:nvCxnSpPr>
        <p:spPr>
          <a:xfrm>
            <a:off x="2675890" y="1732915"/>
            <a:ext cx="1800860" cy="2413000"/>
          </a:xfrm>
          <a:prstGeom prst="line">
            <a:avLst/>
          </a:prstGeom>
          <a:ln w="3175">
            <a:solidFill>
              <a:srgbClr val="D5A2A4"/>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6086475" y="1983740"/>
            <a:ext cx="1550670" cy="2085975"/>
          </a:xfrm>
          <a:prstGeom prst="line">
            <a:avLst/>
          </a:prstGeom>
          <a:ln w="3175">
            <a:solidFill>
              <a:srgbClr val="D5A2A4"/>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H="1">
            <a:off x="4467225" y="2002790"/>
            <a:ext cx="1609725" cy="2133600"/>
          </a:xfrm>
          <a:prstGeom prst="line">
            <a:avLst/>
          </a:prstGeom>
          <a:ln w="3175">
            <a:solidFill>
              <a:srgbClr val="D5A2A4"/>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H="1">
            <a:off x="7632700" y="1633855"/>
            <a:ext cx="1832610" cy="2429510"/>
          </a:xfrm>
          <a:prstGeom prst="line">
            <a:avLst/>
          </a:prstGeom>
          <a:ln w="3175">
            <a:solidFill>
              <a:srgbClr val="D5A2A4"/>
            </a:solidFill>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3841750" y="1594100"/>
            <a:ext cx="1278255" cy="499624"/>
          </a:xfrm>
          <a:prstGeom prst="rect">
            <a:avLst/>
          </a:prstGeom>
          <a:noFill/>
        </p:spPr>
        <p:txBody>
          <a:bodyPr wrap="square" rtlCol="0">
            <a:spAutoFit/>
          </a:bodyPr>
          <a:lstStyle/>
          <a:p>
            <a:pPr indent="0" algn="ctr">
              <a:lnSpc>
                <a:spcPct val="150000"/>
              </a:lnSpc>
            </a:pPr>
            <a:r>
              <a:rPr lang="zh-CN" altLang="en-US" sz="2000" b="1" dirty="0">
                <a:solidFill>
                  <a:schemeClr val="bg1"/>
                </a:solidFill>
                <a:latin typeface="微软雅黑" pitchFamily="34" charset="-122"/>
                <a:ea typeface="微软雅黑" pitchFamily="34" charset="-122"/>
              </a:rPr>
              <a:t>代考替考</a:t>
            </a:r>
          </a:p>
        </p:txBody>
      </p:sp>
      <p:sp>
        <p:nvSpPr>
          <p:cNvPr id="16" name="文本框 15"/>
          <p:cNvSpPr txBox="1"/>
          <p:nvPr/>
        </p:nvSpPr>
        <p:spPr>
          <a:xfrm>
            <a:off x="7001510" y="1612070"/>
            <a:ext cx="1278255" cy="787523"/>
          </a:xfrm>
          <a:prstGeom prst="rect">
            <a:avLst/>
          </a:prstGeom>
          <a:noFill/>
        </p:spPr>
        <p:txBody>
          <a:bodyPr wrap="square" rtlCol="0">
            <a:spAutoFit/>
          </a:bodyPr>
          <a:lstStyle/>
          <a:p>
            <a:pPr indent="0" algn="ctr">
              <a:lnSpc>
                <a:spcPct val="150000"/>
              </a:lnSpc>
            </a:pPr>
            <a:r>
              <a:rPr lang="zh-CN" altLang="en-US" sz="1600" b="1" dirty="0">
                <a:solidFill>
                  <a:schemeClr val="bg1"/>
                </a:solidFill>
                <a:latin typeface="微软雅黑" pitchFamily="34" charset="-122"/>
                <a:ea typeface="微软雅黑" pitchFamily="34" charset="-122"/>
                <a:sym typeface="+mn-ea"/>
              </a:rPr>
              <a:t>使用通讯</a:t>
            </a:r>
            <a:endParaRPr lang="en-US" altLang="zh-CN" sz="1600" b="1" dirty="0">
              <a:solidFill>
                <a:schemeClr val="bg1"/>
              </a:solidFill>
              <a:latin typeface="微软雅黑" pitchFamily="34" charset="-122"/>
              <a:ea typeface="微软雅黑" pitchFamily="34" charset="-122"/>
              <a:sym typeface="+mn-ea"/>
            </a:endParaRPr>
          </a:p>
          <a:p>
            <a:pPr indent="0" algn="ctr">
              <a:lnSpc>
                <a:spcPct val="150000"/>
              </a:lnSpc>
            </a:pPr>
            <a:r>
              <a:rPr lang="zh-CN" altLang="en-US" sz="1600" b="1" dirty="0">
                <a:solidFill>
                  <a:schemeClr val="bg1"/>
                </a:solidFill>
                <a:latin typeface="微软雅黑" pitchFamily="34" charset="-122"/>
                <a:ea typeface="微软雅黑" pitchFamily="34" charset="-122"/>
                <a:sym typeface="+mn-ea"/>
              </a:rPr>
              <a:t>设备</a:t>
            </a:r>
            <a:endParaRPr lang="zh-CN" altLang="da-DK" sz="1600" b="1" dirty="0">
              <a:solidFill>
                <a:schemeClr val="bg1"/>
              </a:solidFill>
              <a:latin typeface="微软雅黑" pitchFamily="34" charset="-122"/>
              <a:ea typeface="微软雅黑" pitchFamily="34" charset="-122"/>
              <a:sym typeface="+mn-ea"/>
            </a:endParaRPr>
          </a:p>
        </p:txBody>
      </p:sp>
      <p:sp>
        <p:nvSpPr>
          <p:cNvPr id="17" name="文本框 16"/>
          <p:cNvSpPr txBox="1"/>
          <p:nvPr/>
        </p:nvSpPr>
        <p:spPr>
          <a:xfrm>
            <a:off x="2230755" y="3829050"/>
            <a:ext cx="1278255" cy="499624"/>
          </a:xfrm>
          <a:prstGeom prst="rect">
            <a:avLst/>
          </a:prstGeom>
          <a:noFill/>
        </p:spPr>
        <p:txBody>
          <a:bodyPr wrap="square" rtlCol="0">
            <a:spAutoFit/>
          </a:bodyPr>
          <a:lstStyle/>
          <a:p>
            <a:pPr indent="0" algn="ctr">
              <a:lnSpc>
                <a:spcPct val="150000"/>
              </a:lnSpc>
            </a:pPr>
            <a:r>
              <a:rPr lang="zh-CN" altLang="en-US" sz="2000" b="1" dirty="0">
                <a:solidFill>
                  <a:schemeClr val="bg1"/>
                </a:solidFill>
                <a:latin typeface="微软雅黑" pitchFamily="34" charset="-122"/>
                <a:ea typeface="微软雅黑" pitchFamily="34" charset="-122"/>
              </a:rPr>
              <a:t>传递资料</a:t>
            </a:r>
          </a:p>
        </p:txBody>
      </p:sp>
      <p:sp>
        <p:nvSpPr>
          <p:cNvPr id="18" name="文本框 17"/>
          <p:cNvSpPr txBox="1"/>
          <p:nvPr/>
        </p:nvSpPr>
        <p:spPr>
          <a:xfrm>
            <a:off x="5467985" y="3829050"/>
            <a:ext cx="1278255" cy="499624"/>
          </a:xfrm>
          <a:prstGeom prst="rect">
            <a:avLst/>
          </a:prstGeom>
          <a:noFill/>
        </p:spPr>
        <p:txBody>
          <a:bodyPr wrap="square" rtlCol="0">
            <a:spAutoFit/>
          </a:bodyPr>
          <a:lstStyle/>
          <a:p>
            <a:pPr indent="0" algn="ctr">
              <a:lnSpc>
                <a:spcPct val="150000"/>
              </a:lnSpc>
            </a:pPr>
            <a:r>
              <a:rPr lang="zh-CN" altLang="en-US" sz="2000" b="1" dirty="0">
                <a:solidFill>
                  <a:schemeClr val="bg1"/>
                </a:solidFill>
                <a:latin typeface="微软雅黑" pitchFamily="34" charset="-122"/>
                <a:ea typeface="微软雅黑" pitchFamily="34" charset="-122"/>
              </a:rPr>
              <a:t>夹带资料</a:t>
            </a:r>
            <a:endParaRPr lang="zh-CN" altLang="da-DK" sz="1600" b="1" dirty="0">
              <a:solidFill>
                <a:schemeClr val="bg1"/>
              </a:solidFill>
              <a:latin typeface="微软雅黑" pitchFamily="34" charset="-122"/>
              <a:ea typeface="微软雅黑" pitchFamily="34" charset="-122"/>
              <a:sym typeface="+mn-ea"/>
            </a:endParaRPr>
          </a:p>
        </p:txBody>
      </p:sp>
      <p:sp>
        <p:nvSpPr>
          <p:cNvPr id="21" name="文本框 20"/>
          <p:cNvSpPr txBox="1"/>
          <p:nvPr/>
        </p:nvSpPr>
        <p:spPr>
          <a:xfrm>
            <a:off x="8608060" y="3829050"/>
            <a:ext cx="1278255" cy="418191"/>
          </a:xfrm>
          <a:prstGeom prst="rect">
            <a:avLst/>
          </a:prstGeom>
          <a:noFill/>
        </p:spPr>
        <p:txBody>
          <a:bodyPr wrap="square" rtlCol="0">
            <a:spAutoFit/>
          </a:bodyPr>
          <a:lstStyle/>
          <a:p>
            <a:pPr algn="ctr">
              <a:lnSpc>
                <a:spcPct val="150000"/>
              </a:lnSpc>
            </a:pPr>
            <a:r>
              <a:rPr lang="zh-CN" altLang="en-US" sz="1600" b="1" dirty="0">
                <a:solidFill>
                  <a:schemeClr val="bg1"/>
                </a:solidFill>
                <a:latin typeface="微软雅黑" pitchFamily="34" charset="-122"/>
                <a:ea typeface="微软雅黑" pitchFamily="34" charset="-122"/>
                <a:sym typeface="+mn-ea"/>
              </a:rPr>
              <a:t>偷窃试卷</a:t>
            </a:r>
            <a:endParaRPr lang="zh-CN" altLang="da-DK" sz="1600" b="1" dirty="0">
              <a:solidFill>
                <a:schemeClr val="bg1"/>
              </a:solidFill>
              <a:latin typeface="微软雅黑" pitchFamily="34" charset="-122"/>
              <a:ea typeface="微软雅黑" pitchFamily="34" charset="-122"/>
              <a:sym typeface="+mn-ea"/>
            </a:endParaRPr>
          </a:p>
        </p:txBody>
      </p:sp>
      <p:sp>
        <p:nvSpPr>
          <p:cNvPr id="29717" name="稻壳儿小白白(http://dwz.cn/Wu2UP)"/>
          <p:cNvSpPr>
            <a:spLocks noEditPoints="1"/>
          </p:cNvSpPr>
          <p:nvPr/>
        </p:nvSpPr>
        <p:spPr>
          <a:xfrm>
            <a:off x="2608263" y="3267393"/>
            <a:ext cx="460375" cy="460375"/>
          </a:xfrm>
          <a:custGeom>
            <a:avLst/>
            <a:gdLst/>
            <a:ahLst/>
            <a:cxnLst>
              <a:cxn ang="0">
                <a:pos x="1479576135" y="12226576"/>
              </a:cxn>
              <a:cxn ang="0">
                <a:pos x="1455122931" y="0"/>
              </a:cxn>
              <a:cxn ang="0">
                <a:pos x="1430665982" y="12226576"/>
              </a:cxn>
              <a:cxn ang="0">
                <a:pos x="24456949" y="941543682"/>
              </a:cxn>
              <a:cxn ang="0">
                <a:pos x="0" y="990457474"/>
              </a:cxn>
              <a:cxn ang="0">
                <a:pos x="24456949" y="1027140945"/>
              </a:cxn>
              <a:cxn ang="0">
                <a:pos x="391292460" y="1173874831"/>
              </a:cxn>
              <a:cxn ang="0">
                <a:pos x="562483613" y="1479569178"/>
              </a:cxn>
              <a:cxn ang="0">
                <a:pos x="611393766" y="1504026074"/>
              </a:cxn>
              <a:cxn ang="0">
                <a:pos x="611393766" y="1504026074"/>
              </a:cxn>
              <a:cxn ang="0">
                <a:pos x="648081062" y="1479569178"/>
              </a:cxn>
              <a:cxn ang="0">
                <a:pos x="745901369" y="1308382141"/>
              </a:cxn>
              <a:cxn ang="0">
                <a:pos x="1198334329" y="1491799499"/>
              </a:cxn>
              <a:cxn ang="0">
                <a:pos x="1222791278" y="1504026074"/>
              </a:cxn>
              <a:cxn ang="0">
                <a:pos x="1235017880" y="1491799499"/>
              </a:cxn>
              <a:cxn ang="0">
                <a:pos x="1259474829" y="1455116027"/>
              </a:cxn>
              <a:cxn ang="0">
                <a:pos x="1504033084" y="48910047"/>
              </a:cxn>
              <a:cxn ang="0">
                <a:pos x="1479576135" y="12226576"/>
              </a:cxn>
              <a:cxn ang="0">
                <a:pos x="146734204" y="978227154"/>
              </a:cxn>
              <a:cxn ang="0">
                <a:pos x="1235017880" y="244557725"/>
              </a:cxn>
              <a:cxn ang="0">
                <a:pos x="440206358" y="1088277568"/>
              </a:cxn>
              <a:cxn ang="0">
                <a:pos x="427976011" y="1088277568"/>
              </a:cxn>
              <a:cxn ang="0">
                <a:pos x="146734204" y="978227154"/>
              </a:cxn>
              <a:cxn ang="0">
                <a:pos x="476889909" y="1124961039"/>
              </a:cxn>
              <a:cxn ang="0">
                <a:pos x="476889909" y="1124961039"/>
              </a:cxn>
              <a:cxn ang="0">
                <a:pos x="1369525482" y="171190782"/>
              </a:cxn>
              <a:cxn ang="0">
                <a:pos x="611393766" y="1357292188"/>
              </a:cxn>
              <a:cxn ang="0">
                <a:pos x="476889909" y="1124961039"/>
              </a:cxn>
              <a:cxn ang="0">
                <a:pos x="1186107726" y="1381749084"/>
              </a:cxn>
              <a:cxn ang="0">
                <a:pos x="782584920" y="1222784878"/>
              </a:cxn>
              <a:cxn ang="0">
                <a:pos x="745901369" y="1222784878"/>
              </a:cxn>
              <a:cxn ang="0">
                <a:pos x="1369525482" y="269014620"/>
              </a:cxn>
              <a:cxn ang="0">
                <a:pos x="1186107726" y="1381749084"/>
              </a:cxn>
              <a:cxn ang="0">
                <a:pos x="1186107726" y="1381749084"/>
              </a:cxn>
              <a:cxn ang="0">
                <a:pos x="1186107726" y="1381749084"/>
              </a:cxn>
            </a:cxnLst>
            <a:rect l="0" t="0" r="0" b="0"/>
            <a:pathLst>
              <a:path w="123" h="123">
                <a:moveTo>
                  <a:pt x="121" y="1"/>
                </a:moveTo>
                <a:cubicBezTo>
                  <a:pt x="120" y="0"/>
                  <a:pt x="119" y="0"/>
                  <a:pt x="119" y="0"/>
                </a:cubicBezTo>
                <a:cubicBezTo>
                  <a:pt x="118" y="0"/>
                  <a:pt x="117" y="0"/>
                  <a:pt x="117" y="1"/>
                </a:cubicBezTo>
                <a:cubicBezTo>
                  <a:pt x="2" y="77"/>
                  <a:pt x="2" y="77"/>
                  <a:pt x="2" y="77"/>
                </a:cubicBezTo>
                <a:cubicBezTo>
                  <a:pt x="0" y="78"/>
                  <a:pt x="0" y="79"/>
                  <a:pt x="0" y="81"/>
                </a:cubicBezTo>
                <a:cubicBezTo>
                  <a:pt x="0" y="82"/>
                  <a:pt x="1" y="83"/>
                  <a:pt x="2" y="84"/>
                </a:cubicBezTo>
                <a:cubicBezTo>
                  <a:pt x="32" y="96"/>
                  <a:pt x="32" y="96"/>
                  <a:pt x="32" y="96"/>
                </a:cubicBezTo>
                <a:cubicBezTo>
                  <a:pt x="46" y="121"/>
                  <a:pt x="46" y="121"/>
                  <a:pt x="46" y="121"/>
                </a:cubicBezTo>
                <a:cubicBezTo>
                  <a:pt x="47" y="122"/>
                  <a:pt x="48" y="123"/>
                  <a:pt x="50" y="123"/>
                </a:cubicBezTo>
                <a:cubicBezTo>
                  <a:pt x="50" y="123"/>
                  <a:pt x="50" y="123"/>
                  <a:pt x="50" y="123"/>
                </a:cubicBezTo>
                <a:cubicBezTo>
                  <a:pt x="51" y="123"/>
                  <a:pt x="52" y="122"/>
                  <a:pt x="53" y="121"/>
                </a:cubicBezTo>
                <a:cubicBezTo>
                  <a:pt x="61" y="107"/>
                  <a:pt x="61" y="107"/>
                  <a:pt x="61" y="107"/>
                </a:cubicBezTo>
                <a:cubicBezTo>
                  <a:pt x="98" y="122"/>
                  <a:pt x="98" y="122"/>
                  <a:pt x="98" y="122"/>
                </a:cubicBezTo>
                <a:cubicBezTo>
                  <a:pt x="99" y="123"/>
                  <a:pt x="99" y="123"/>
                  <a:pt x="100" y="123"/>
                </a:cubicBezTo>
                <a:cubicBezTo>
                  <a:pt x="100" y="123"/>
                  <a:pt x="101" y="122"/>
                  <a:pt x="101" y="122"/>
                </a:cubicBezTo>
                <a:cubicBezTo>
                  <a:pt x="102" y="122"/>
                  <a:pt x="103" y="121"/>
                  <a:pt x="103" y="119"/>
                </a:cubicBezTo>
                <a:cubicBezTo>
                  <a:pt x="123" y="4"/>
                  <a:pt x="123" y="4"/>
                  <a:pt x="123" y="4"/>
                </a:cubicBezTo>
                <a:cubicBezTo>
                  <a:pt x="123" y="3"/>
                  <a:pt x="122" y="1"/>
                  <a:pt x="121" y="1"/>
                </a:cubicBezTo>
                <a:close/>
                <a:moveTo>
                  <a:pt x="12" y="80"/>
                </a:moveTo>
                <a:cubicBezTo>
                  <a:pt x="101" y="20"/>
                  <a:pt x="101" y="20"/>
                  <a:pt x="101" y="20"/>
                </a:cubicBezTo>
                <a:cubicBezTo>
                  <a:pt x="36" y="89"/>
                  <a:pt x="36" y="89"/>
                  <a:pt x="36" y="89"/>
                </a:cubicBezTo>
                <a:cubicBezTo>
                  <a:pt x="36" y="89"/>
                  <a:pt x="35" y="89"/>
                  <a:pt x="35" y="89"/>
                </a:cubicBezTo>
                <a:lnTo>
                  <a:pt x="12" y="80"/>
                </a:lnTo>
                <a:close/>
                <a:moveTo>
                  <a:pt x="39" y="92"/>
                </a:moveTo>
                <a:cubicBezTo>
                  <a:pt x="39" y="92"/>
                  <a:pt x="39" y="92"/>
                  <a:pt x="39" y="92"/>
                </a:cubicBezTo>
                <a:cubicBezTo>
                  <a:pt x="112" y="14"/>
                  <a:pt x="112" y="14"/>
                  <a:pt x="112" y="14"/>
                </a:cubicBezTo>
                <a:cubicBezTo>
                  <a:pt x="50" y="111"/>
                  <a:pt x="50" y="111"/>
                  <a:pt x="50" y="111"/>
                </a:cubicBezTo>
                <a:lnTo>
                  <a:pt x="39" y="92"/>
                </a:lnTo>
                <a:close/>
                <a:moveTo>
                  <a:pt x="97" y="113"/>
                </a:moveTo>
                <a:cubicBezTo>
                  <a:pt x="64" y="100"/>
                  <a:pt x="64" y="100"/>
                  <a:pt x="64" y="100"/>
                </a:cubicBezTo>
                <a:cubicBezTo>
                  <a:pt x="63" y="100"/>
                  <a:pt x="62" y="100"/>
                  <a:pt x="61" y="100"/>
                </a:cubicBezTo>
                <a:cubicBezTo>
                  <a:pt x="112" y="22"/>
                  <a:pt x="112" y="22"/>
                  <a:pt x="112" y="22"/>
                </a:cubicBezTo>
                <a:lnTo>
                  <a:pt x="97" y="113"/>
                </a:lnTo>
                <a:close/>
                <a:moveTo>
                  <a:pt x="97" y="113"/>
                </a:moveTo>
                <a:cubicBezTo>
                  <a:pt x="97" y="113"/>
                  <a:pt x="97" y="113"/>
                  <a:pt x="97" y="113"/>
                </a:cubicBezTo>
              </a:path>
            </a:pathLst>
          </a:custGeom>
          <a:solidFill>
            <a:schemeClr val="bg1"/>
          </a:solidFill>
          <a:ln w="9525">
            <a:noFill/>
          </a:ln>
        </p:spPr>
        <p:txBody>
          <a:bodyPr/>
          <a:lstStyle/>
          <a:p>
            <a:endParaRPr lang="zh-CN" altLang="en-US"/>
          </a:p>
        </p:txBody>
      </p:sp>
      <p:grpSp>
        <p:nvGrpSpPr>
          <p:cNvPr id="2" name="稻壳儿小白白(http://dwz.cn/Wu2UP)"/>
          <p:cNvGrpSpPr/>
          <p:nvPr/>
        </p:nvGrpSpPr>
        <p:grpSpPr>
          <a:xfrm>
            <a:off x="5942375" y="3348534"/>
            <a:ext cx="458378" cy="460407"/>
            <a:chOff x="4019550" y="3568701"/>
            <a:chExt cx="358775" cy="360363"/>
          </a:xfrm>
          <a:solidFill>
            <a:schemeClr val="bg1"/>
          </a:solidFill>
        </p:grpSpPr>
        <p:sp>
          <p:nvSpPr>
            <p:cNvPr id="1129" name="稻壳儿小白白(http://dwz.cn/Wu2UP)"/>
            <p:cNvSpPr>
              <a:spLocks noEditPoints="1"/>
            </p:cNvSpPr>
            <p:nvPr/>
          </p:nvSpPr>
          <p:spPr bwMode="auto">
            <a:xfrm>
              <a:off x="4019550" y="3568701"/>
              <a:ext cx="358775" cy="360363"/>
            </a:xfrm>
            <a:custGeom>
              <a:avLst/>
              <a:gdLst/>
              <a:ahLst/>
              <a:cxnLst>
                <a:cxn ang="0">
                  <a:pos x="77" y="0"/>
                </a:cxn>
                <a:cxn ang="0">
                  <a:pos x="31" y="46"/>
                </a:cxn>
                <a:cxn ang="0">
                  <a:pos x="36" y="68"/>
                </a:cxn>
                <a:cxn ang="0">
                  <a:pos x="4" y="100"/>
                </a:cxn>
                <a:cxn ang="0">
                  <a:pos x="4" y="100"/>
                </a:cxn>
                <a:cxn ang="0">
                  <a:pos x="0" y="109"/>
                </a:cxn>
                <a:cxn ang="0">
                  <a:pos x="13" y="123"/>
                </a:cxn>
                <a:cxn ang="0">
                  <a:pos x="23" y="119"/>
                </a:cxn>
                <a:cxn ang="0">
                  <a:pos x="23" y="119"/>
                </a:cxn>
                <a:cxn ang="0">
                  <a:pos x="55" y="87"/>
                </a:cxn>
                <a:cxn ang="0">
                  <a:pos x="77" y="92"/>
                </a:cxn>
                <a:cxn ang="0">
                  <a:pos x="123" y="46"/>
                </a:cxn>
                <a:cxn ang="0">
                  <a:pos x="77" y="0"/>
                </a:cxn>
                <a:cxn ang="0">
                  <a:pos x="18" y="114"/>
                </a:cxn>
                <a:cxn ang="0">
                  <a:pos x="13" y="116"/>
                </a:cxn>
                <a:cxn ang="0">
                  <a:pos x="7" y="109"/>
                </a:cxn>
                <a:cxn ang="0">
                  <a:pos x="9" y="104"/>
                </a:cxn>
                <a:cxn ang="0">
                  <a:pos x="9" y="104"/>
                </a:cxn>
                <a:cxn ang="0">
                  <a:pos x="40" y="73"/>
                </a:cxn>
                <a:cxn ang="0">
                  <a:pos x="49" y="83"/>
                </a:cxn>
                <a:cxn ang="0">
                  <a:pos x="18" y="114"/>
                </a:cxn>
                <a:cxn ang="0">
                  <a:pos x="77" y="84"/>
                </a:cxn>
                <a:cxn ang="0">
                  <a:pos x="38" y="46"/>
                </a:cxn>
                <a:cxn ang="0">
                  <a:pos x="77" y="8"/>
                </a:cxn>
                <a:cxn ang="0">
                  <a:pos x="115" y="46"/>
                </a:cxn>
                <a:cxn ang="0">
                  <a:pos x="77" y="84"/>
                </a:cxn>
                <a:cxn ang="0">
                  <a:pos x="77" y="84"/>
                </a:cxn>
                <a:cxn ang="0">
                  <a:pos x="77" y="84"/>
                </a:cxn>
              </a:cxnLst>
              <a:rect l="0" t="0" r="r" b="b"/>
              <a:pathLst>
                <a:path w="123" h="123">
                  <a:moveTo>
                    <a:pt x="77" y="0"/>
                  </a:moveTo>
                  <a:cubicBezTo>
                    <a:pt x="51" y="0"/>
                    <a:pt x="31" y="21"/>
                    <a:pt x="31" y="46"/>
                  </a:cubicBezTo>
                  <a:cubicBezTo>
                    <a:pt x="31" y="54"/>
                    <a:pt x="33" y="61"/>
                    <a:pt x="36" y="68"/>
                  </a:cubicBezTo>
                  <a:cubicBezTo>
                    <a:pt x="4" y="100"/>
                    <a:pt x="4" y="100"/>
                    <a:pt x="4" y="100"/>
                  </a:cubicBezTo>
                  <a:cubicBezTo>
                    <a:pt x="4" y="100"/>
                    <a:pt x="4" y="100"/>
                    <a:pt x="4" y="100"/>
                  </a:cubicBezTo>
                  <a:cubicBezTo>
                    <a:pt x="2" y="102"/>
                    <a:pt x="0" y="105"/>
                    <a:pt x="0" y="109"/>
                  </a:cubicBezTo>
                  <a:cubicBezTo>
                    <a:pt x="0" y="117"/>
                    <a:pt x="6" y="123"/>
                    <a:pt x="13" y="123"/>
                  </a:cubicBezTo>
                  <a:cubicBezTo>
                    <a:pt x="17" y="123"/>
                    <a:pt x="21" y="121"/>
                    <a:pt x="23" y="119"/>
                  </a:cubicBezTo>
                  <a:cubicBezTo>
                    <a:pt x="23" y="119"/>
                    <a:pt x="23" y="119"/>
                    <a:pt x="23" y="119"/>
                  </a:cubicBezTo>
                  <a:cubicBezTo>
                    <a:pt x="55" y="87"/>
                    <a:pt x="55" y="87"/>
                    <a:pt x="55" y="87"/>
                  </a:cubicBezTo>
                  <a:cubicBezTo>
                    <a:pt x="62" y="90"/>
                    <a:pt x="69" y="92"/>
                    <a:pt x="77" y="92"/>
                  </a:cubicBezTo>
                  <a:cubicBezTo>
                    <a:pt x="102" y="92"/>
                    <a:pt x="123" y="71"/>
                    <a:pt x="123" y="46"/>
                  </a:cubicBezTo>
                  <a:cubicBezTo>
                    <a:pt x="123" y="21"/>
                    <a:pt x="102" y="0"/>
                    <a:pt x="77" y="0"/>
                  </a:cubicBezTo>
                  <a:close/>
                  <a:moveTo>
                    <a:pt x="18" y="114"/>
                  </a:moveTo>
                  <a:cubicBezTo>
                    <a:pt x="17" y="115"/>
                    <a:pt x="15" y="116"/>
                    <a:pt x="13" y="116"/>
                  </a:cubicBezTo>
                  <a:cubicBezTo>
                    <a:pt x="10" y="116"/>
                    <a:pt x="7" y="113"/>
                    <a:pt x="7" y="109"/>
                  </a:cubicBezTo>
                  <a:cubicBezTo>
                    <a:pt x="7" y="107"/>
                    <a:pt x="8" y="106"/>
                    <a:pt x="9" y="104"/>
                  </a:cubicBezTo>
                  <a:cubicBezTo>
                    <a:pt x="9" y="104"/>
                    <a:pt x="9" y="104"/>
                    <a:pt x="9" y="104"/>
                  </a:cubicBezTo>
                  <a:cubicBezTo>
                    <a:pt x="40" y="73"/>
                    <a:pt x="40" y="73"/>
                    <a:pt x="40" y="73"/>
                  </a:cubicBezTo>
                  <a:cubicBezTo>
                    <a:pt x="42" y="77"/>
                    <a:pt x="46" y="80"/>
                    <a:pt x="49" y="83"/>
                  </a:cubicBezTo>
                  <a:lnTo>
                    <a:pt x="18" y="114"/>
                  </a:lnTo>
                  <a:close/>
                  <a:moveTo>
                    <a:pt x="77" y="84"/>
                  </a:moveTo>
                  <a:cubicBezTo>
                    <a:pt x="55" y="84"/>
                    <a:pt x="38" y="67"/>
                    <a:pt x="38" y="46"/>
                  </a:cubicBezTo>
                  <a:cubicBezTo>
                    <a:pt x="38" y="25"/>
                    <a:pt x="55" y="8"/>
                    <a:pt x="77" y="8"/>
                  </a:cubicBezTo>
                  <a:cubicBezTo>
                    <a:pt x="98" y="8"/>
                    <a:pt x="115" y="25"/>
                    <a:pt x="115" y="46"/>
                  </a:cubicBezTo>
                  <a:cubicBezTo>
                    <a:pt x="115" y="67"/>
                    <a:pt x="98" y="84"/>
                    <a:pt x="77" y="84"/>
                  </a:cubicBezTo>
                  <a:close/>
                  <a:moveTo>
                    <a:pt x="77" y="84"/>
                  </a:moveTo>
                  <a:cubicBezTo>
                    <a:pt x="77" y="84"/>
                    <a:pt x="77" y="84"/>
                    <a:pt x="77" y="84"/>
                  </a:cubicBezTo>
                </a:path>
              </a:pathLst>
            </a:custGeom>
            <a:grpFill/>
            <a:ln w="9525">
              <a:noFill/>
              <a:round/>
            </a:ln>
          </p:spPr>
          <p:txBody>
            <a:bodyPr/>
            <a:lstStyle/>
            <a:p>
              <a:pPr marL="0" marR="0" lvl="0" indent="0" algn="l" defTabSz="914400" rtl="0" eaLnBrk="1" latinLnBrk="0" hangingPunct="1">
                <a:spcBef>
                  <a:spcPts val="0"/>
                </a:spcBef>
                <a:spcAft>
                  <a:spcPts val="0"/>
                </a:spcAft>
                <a:buClrTx/>
                <a:buSzTx/>
                <a:buFontTx/>
                <a:buNone/>
                <a:defRPr/>
              </a:pPr>
              <a:endParaRPr kumimoji="0" lang="en-US" sz="2400" b="0" i="0" u="none" strike="noStrike" kern="1200" cap="none" spc="0" normalizeH="0" baseline="0" noProof="0">
                <a:ln>
                  <a:noFill/>
                </a:ln>
                <a:solidFill>
                  <a:srgbClr val="445469"/>
                </a:solidFill>
                <a:effectLst/>
                <a:uLnTx/>
                <a:uFillTx/>
                <a:latin typeface="Arial"/>
                <a:ea typeface="微软雅黑"/>
                <a:cs typeface="+mn-cs"/>
              </a:endParaRPr>
            </a:p>
          </p:txBody>
        </p:sp>
        <p:sp>
          <p:nvSpPr>
            <p:cNvPr id="1130" name="稻壳儿小白白(http://dwz.cn/Wu2UP)"/>
            <p:cNvSpPr>
              <a:spLocks noEditPoints="1"/>
            </p:cNvSpPr>
            <p:nvPr/>
          </p:nvSpPr>
          <p:spPr bwMode="auto">
            <a:xfrm>
              <a:off x="4165600" y="3624263"/>
              <a:ext cx="84138" cy="85725"/>
            </a:xfrm>
            <a:custGeom>
              <a:avLst/>
              <a:gdLst/>
              <a:ahLst/>
              <a:cxnLst>
                <a:cxn ang="0">
                  <a:pos x="27" y="0"/>
                </a:cxn>
                <a:cxn ang="0">
                  <a:pos x="0" y="27"/>
                </a:cxn>
                <a:cxn ang="0">
                  <a:pos x="2" y="29"/>
                </a:cxn>
                <a:cxn ang="0">
                  <a:pos x="4" y="27"/>
                </a:cxn>
                <a:cxn ang="0">
                  <a:pos x="27" y="4"/>
                </a:cxn>
                <a:cxn ang="0">
                  <a:pos x="29" y="2"/>
                </a:cxn>
                <a:cxn ang="0">
                  <a:pos x="27" y="0"/>
                </a:cxn>
                <a:cxn ang="0">
                  <a:pos x="27" y="0"/>
                </a:cxn>
                <a:cxn ang="0">
                  <a:pos x="27" y="0"/>
                </a:cxn>
              </a:cxnLst>
              <a:rect l="0" t="0" r="r" b="b"/>
              <a:pathLst>
                <a:path w="29" h="29">
                  <a:moveTo>
                    <a:pt x="27" y="0"/>
                  </a:moveTo>
                  <a:cubicBezTo>
                    <a:pt x="12" y="0"/>
                    <a:pt x="0" y="12"/>
                    <a:pt x="0" y="27"/>
                  </a:cubicBezTo>
                  <a:cubicBezTo>
                    <a:pt x="0" y="28"/>
                    <a:pt x="1" y="29"/>
                    <a:pt x="2" y="29"/>
                  </a:cubicBezTo>
                  <a:cubicBezTo>
                    <a:pt x="3" y="29"/>
                    <a:pt x="4" y="28"/>
                    <a:pt x="4" y="27"/>
                  </a:cubicBezTo>
                  <a:cubicBezTo>
                    <a:pt x="4" y="14"/>
                    <a:pt x="14" y="4"/>
                    <a:pt x="27" y="4"/>
                  </a:cubicBezTo>
                  <a:cubicBezTo>
                    <a:pt x="28" y="4"/>
                    <a:pt x="29" y="3"/>
                    <a:pt x="29" y="2"/>
                  </a:cubicBezTo>
                  <a:cubicBezTo>
                    <a:pt x="29" y="1"/>
                    <a:pt x="28" y="0"/>
                    <a:pt x="27" y="0"/>
                  </a:cubicBezTo>
                  <a:close/>
                  <a:moveTo>
                    <a:pt x="27" y="0"/>
                  </a:moveTo>
                  <a:cubicBezTo>
                    <a:pt x="27" y="0"/>
                    <a:pt x="27" y="0"/>
                    <a:pt x="27" y="0"/>
                  </a:cubicBezTo>
                </a:path>
              </a:pathLst>
            </a:custGeom>
            <a:grpFill/>
            <a:ln w="9525">
              <a:noFill/>
              <a:round/>
            </a:ln>
          </p:spPr>
          <p:txBody>
            <a:bodyPr/>
            <a:lstStyle/>
            <a:p>
              <a:pPr marL="0" marR="0" lvl="0" indent="0" algn="l" defTabSz="914400" rtl="0" eaLnBrk="1" latinLnBrk="0" hangingPunct="1">
                <a:spcBef>
                  <a:spcPts val="0"/>
                </a:spcBef>
                <a:spcAft>
                  <a:spcPts val="0"/>
                </a:spcAft>
                <a:buClrTx/>
                <a:buSzTx/>
                <a:buFontTx/>
                <a:buNone/>
                <a:defRPr/>
              </a:pPr>
              <a:endParaRPr kumimoji="0" lang="en-US" sz="2400" b="0" i="0" u="none" strike="noStrike" kern="1200" cap="none" spc="0" normalizeH="0" baseline="0" noProof="0">
                <a:ln>
                  <a:noFill/>
                </a:ln>
                <a:solidFill>
                  <a:srgbClr val="445469"/>
                </a:solidFill>
                <a:effectLst/>
                <a:uLnTx/>
                <a:uFillTx/>
                <a:latin typeface="Arial"/>
                <a:ea typeface="微软雅黑"/>
                <a:cs typeface="+mn-cs"/>
              </a:endParaRPr>
            </a:p>
          </p:txBody>
        </p:sp>
      </p:grpSp>
      <p:grpSp>
        <p:nvGrpSpPr>
          <p:cNvPr id="3" name="稻壳儿小白白(http://dwz.cn/Wu2UP)"/>
          <p:cNvGrpSpPr/>
          <p:nvPr/>
        </p:nvGrpSpPr>
        <p:grpSpPr>
          <a:xfrm>
            <a:off x="9046493" y="3326451"/>
            <a:ext cx="342772" cy="460407"/>
            <a:chOff x="7192963" y="2706688"/>
            <a:chExt cx="268288" cy="360363"/>
          </a:xfrm>
          <a:solidFill>
            <a:schemeClr val="bg1"/>
          </a:solidFill>
        </p:grpSpPr>
        <p:sp>
          <p:nvSpPr>
            <p:cNvPr id="1165" name="稻壳儿小白白(http://dwz.cn/Wu2UP)"/>
            <p:cNvSpPr>
              <a:spLocks noEditPoints="1"/>
            </p:cNvSpPr>
            <p:nvPr/>
          </p:nvSpPr>
          <p:spPr bwMode="auto">
            <a:xfrm>
              <a:off x="7259638" y="2771776"/>
              <a:ext cx="134938" cy="134938"/>
            </a:xfrm>
            <a:custGeom>
              <a:avLst/>
              <a:gdLst/>
              <a:ahLst/>
              <a:cxnLst>
                <a:cxn ang="0">
                  <a:pos x="23" y="46"/>
                </a:cxn>
                <a:cxn ang="0">
                  <a:pos x="46" y="23"/>
                </a:cxn>
                <a:cxn ang="0">
                  <a:pos x="23" y="0"/>
                </a:cxn>
                <a:cxn ang="0">
                  <a:pos x="0" y="23"/>
                </a:cxn>
                <a:cxn ang="0">
                  <a:pos x="23" y="46"/>
                </a:cxn>
                <a:cxn ang="0">
                  <a:pos x="23" y="4"/>
                </a:cxn>
                <a:cxn ang="0">
                  <a:pos x="42" y="23"/>
                </a:cxn>
                <a:cxn ang="0">
                  <a:pos x="23" y="42"/>
                </a:cxn>
                <a:cxn ang="0">
                  <a:pos x="4" y="23"/>
                </a:cxn>
                <a:cxn ang="0">
                  <a:pos x="23" y="4"/>
                </a:cxn>
                <a:cxn ang="0">
                  <a:pos x="23" y="4"/>
                </a:cxn>
                <a:cxn ang="0">
                  <a:pos x="23" y="4"/>
                </a:cxn>
              </a:cxnLst>
              <a:rect l="0" t="0" r="r" b="b"/>
              <a:pathLst>
                <a:path w="46" h="46">
                  <a:moveTo>
                    <a:pt x="23" y="46"/>
                  </a:moveTo>
                  <a:cubicBezTo>
                    <a:pt x="35" y="46"/>
                    <a:pt x="46" y="36"/>
                    <a:pt x="46" y="23"/>
                  </a:cubicBezTo>
                  <a:cubicBezTo>
                    <a:pt x="46" y="11"/>
                    <a:pt x="35" y="0"/>
                    <a:pt x="23" y="0"/>
                  </a:cubicBezTo>
                  <a:cubicBezTo>
                    <a:pt x="10" y="0"/>
                    <a:pt x="0" y="11"/>
                    <a:pt x="0" y="23"/>
                  </a:cubicBezTo>
                  <a:cubicBezTo>
                    <a:pt x="0" y="36"/>
                    <a:pt x="10" y="46"/>
                    <a:pt x="23" y="46"/>
                  </a:cubicBezTo>
                  <a:close/>
                  <a:moveTo>
                    <a:pt x="23" y="4"/>
                  </a:moveTo>
                  <a:cubicBezTo>
                    <a:pt x="33" y="4"/>
                    <a:pt x="42" y="13"/>
                    <a:pt x="42" y="23"/>
                  </a:cubicBezTo>
                  <a:cubicBezTo>
                    <a:pt x="42" y="34"/>
                    <a:pt x="33" y="42"/>
                    <a:pt x="23" y="42"/>
                  </a:cubicBezTo>
                  <a:cubicBezTo>
                    <a:pt x="12" y="42"/>
                    <a:pt x="4" y="34"/>
                    <a:pt x="4" y="23"/>
                  </a:cubicBezTo>
                  <a:cubicBezTo>
                    <a:pt x="4" y="13"/>
                    <a:pt x="12" y="4"/>
                    <a:pt x="23" y="4"/>
                  </a:cubicBezTo>
                  <a:close/>
                  <a:moveTo>
                    <a:pt x="23" y="4"/>
                  </a:moveTo>
                  <a:cubicBezTo>
                    <a:pt x="23" y="4"/>
                    <a:pt x="23" y="4"/>
                    <a:pt x="23" y="4"/>
                  </a:cubicBezTo>
                </a:path>
              </a:pathLst>
            </a:custGeom>
            <a:grpFill/>
            <a:ln w="9525">
              <a:noFill/>
              <a:round/>
            </a:ln>
          </p:spPr>
          <p:txBody>
            <a:bodyPr/>
            <a:lstStyle/>
            <a:p>
              <a:pPr marL="0" marR="0" lvl="0" indent="0" algn="l" defTabSz="914400" rtl="0" eaLnBrk="1" latinLnBrk="0" hangingPunct="1">
                <a:spcBef>
                  <a:spcPts val="0"/>
                </a:spcBef>
                <a:spcAft>
                  <a:spcPts val="0"/>
                </a:spcAft>
                <a:buClrTx/>
                <a:buSzTx/>
                <a:buFontTx/>
                <a:buNone/>
                <a:defRPr/>
              </a:pPr>
              <a:endParaRPr kumimoji="0" lang="en-US" sz="2400" b="0" i="0" u="none" strike="noStrike" kern="1200" cap="none" spc="0" normalizeH="0" baseline="0" noProof="0">
                <a:ln>
                  <a:noFill/>
                </a:ln>
                <a:solidFill>
                  <a:srgbClr val="445469"/>
                </a:solidFill>
                <a:effectLst/>
                <a:uLnTx/>
                <a:uFillTx/>
                <a:latin typeface="Arial"/>
                <a:ea typeface="微软雅黑"/>
                <a:cs typeface="+mn-cs"/>
              </a:endParaRPr>
            </a:p>
          </p:txBody>
        </p:sp>
        <p:sp>
          <p:nvSpPr>
            <p:cNvPr id="1166" name="稻壳儿小白白(http://dwz.cn/Wu2UP)"/>
            <p:cNvSpPr>
              <a:spLocks noEditPoints="1"/>
            </p:cNvSpPr>
            <p:nvPr/>
          </p:nvSpPr>
          <p:spPr bwMode="auto">
            <a:xfrm>
              <a:off x="7192963" y="2706688"/>
              <a:ext cx="268288" cy="360363"/>
            </a:xfrm>
            <a:custGeom>
              <a:avLst/>
              <a:gdLst/>
              <a:ahLst/>
              <a:cxnLst>
                <a:cxn ang="0">
                  <a:pos x="46" y="0"/>
                </a:cxn>
                <a:cxn ang="0">
                  <a:pos x="0" y="46"/>
                </a:cxn>
                <a:cxn ang="0">
                  <a:pos x="40" y="120"/>
                </a:cxn>
                <a:cxn ang="0">
                  <a:pos x="46" y="123"/>
                </a:cxn>
                <a:cxn ang="0">
                  <a:pos x="46" y="123"/>
                </a:cxn>
                <a:cxn ang="0">
                  <a:pos x="52" y="120"/>
                </a:cxn>
                <a:cxn ang="0">
                  <a:pos x="92" y="46"/>
                </a:cxn>
                <a:cxn ang="0">
                  <a:pos x="46" y="0"/>
                </a:cxn>
                <a:cxn ang="0">
                  <a:pos x="46" y="115"/>
                </a:cxn>
                <a:cxn ang="0">
                  <a:pos x="46" y="115"/>
                </a:cxn>
                <a:cxn ang="0">
                  <a:pos x="45" y="115"/>
                </a:cxn>
                <a:cxn ang="0">
                  <a:pos x="7" y="46"/>
                </a:cxn>
                <a:cxn ang="0">
                  <a:pos x="46" y="8"/>
                </a:cxn>
                <a:cxn ang="0">
                  <a:pos x="84" y="46"/>
                </a:cxn>
                <a:cxn ang="0">
                  <a:pos x="46" y="115"/>
                </a:cxn>
                <a:cxn ang="0">
                  <a:pos x="46" y="115"/>
                </a:cxn>
                <a:cxn ang="0">
                  <a:pos x="46" y="115"/>
                </a:cxn>
              </a:cxnLst>
              <a:rect l="0" t="0" r="r" b="b"/>
              <a:pathLst>
                <a:path w="92" h="123">
                  <a:moveTo>
                    <a:pt x="46" y="0"/>
                  </a:moveTo>
                  <a:cubicBezTo>
                    <a:pt x="20" y="0"/>
                    <a:pt x="0" y="21"/>
                    <a:pt x="0" y="46"/>
                  </a:cubicBezTo>
                  <a:cubicBezTo>
                    <a:pt x="0" y="73"/>
                    <a:pt x="23" y="101"/>
                    <a:pt x="40" y="120"/>
                  </a:cubicBezTo>
                  <a:cubicBezTo>
                    <a:pt x="40" y="120"/>
                    <a:pt x="42" y="123"/>
                    <a:pt x="46" y="123"/>
                  </a:cubicBezTo>
                  <a:cubicBezTo>
                    <a:pt x="46" y="123"/>
                    <a:pt x="46" y="123"/>
                    <a:pt x="46" y="123"/>
                  </a:cubicBezTo>
                  <a:cubicBezTo>
                    <a:pt x="49" y="123"/>
                    <a:pt x="52" y="120"/>
                    <a:pt x="52" y="120"/>
                  </a:cubicBezTo>
                  <a:cubicBezTo>
                    <a:pt x="69" y="101"/>
                    <a:pt x="92" y="73"/>
                    <a:pt x="92" y="46"/>
                  </a:cubicBezTo>
                  <a:cubicBezTo>
                    <a:pt x="92" y="21"/>
                    <a:pt x="71" y="0"/>
                    <a:pt x="46" y="0"/>
                  </a:cubicBezTo>
                  <a:close/>
                  <a:moveTo>
                    <a:pt x="46" y="115"/>
                  </a:moveTo>
                  <a:cubicBezTo>
                    <a:pt x="46" y="115"/>
                    <a:pt x="46" y="115"/>
                    <a:pt x="46" y="115"/>
                  </a:cubicBezTo>
                  <a:cubicBezTo>
                    <a:pt x="46" y="115"/>
                    <a:pt x="45" y="115"/>
                    <a:pt x="45" y="115"/>
                  </a:cubicBezTo>
                  <a:cubicBezTo>
                    <a:pt x="31" y="98"/>
                    <a:pt x="7" y="71"/>
                    <a:pt x="7" y="46"/>
                  </a:cubicBezTo>
                  <a:cubicBezTo>
                    <a:pt x="7" y="25"/>
                    <a:pt x="25" y="8"/>
                    <a:pt x="46" y="8"/>
                  </a:cubicBezTo>
                  <a:cubicBezTo>
                    <a:pt x="67" y="8"/>
                    <a:pt x="84" y="25"/>
                    <a:pt x="84" y="46"/>
                  </a:cubicBezTo>
                  <a:cubicBezTo>
                    <a:pt x="84" y="71"/>
                    <a:pt x="60" y="98"/>
                    <a:pt x="46" y="115"/>
                  </a:cubicBezTo>
                  <a:close/>
                  <a:moveTo>
                    <a:pt x="46" y="115"/>
                  </a:moveTo>
                  <a:cubicBezTo>
                    <a:pt x="46" y="115"/>
                    <a:pt x="46" y="115"/>
                    <a:pt x="46" y="115"/>
                  </a:cubicBezTo>
                </a:path>
              </a:pathLst>
            </a:custGeom>
            <a:grpFill/>
            <a:ln w="9525">
              <a:noFill/>
              <a:round/>
            </a:ln>
          </p:spPr>
          <p:txBody>
            <a:bodyPr/>
            <a:lstStyle/>
            <a:p>
              <a:pPr marL="0" marR="0" lvl="0" indent="0" algn="l" defTabSz="914400" rtl="0" eaLnBrk="1" latinLnBrk="0" hangingPunct="1">
                <a:spcBef>
                  <a:spcPts val="0"/>
                </a:spcBef>
                <a:spcAft>
                  <a:spcPts val="0"/>
                </a:spcAft>
                <a:buClrTx/>
                <a:buSzTx/>
                <a:buFontTx/>
                <a:buNone/>
                <a:defRPr/>
              </a:pPr>
              <a:endParaRPr kumimoji="0" lang="en-US" sz="2400" b="0" i="0" u="none" strike="noStrike" kern="1200" cap="none" spc="0" normalizeH="0" baseline="0" noProof="0">
                <a:ln>
                  <a:noFill/>
                </a:ln>
                <a:solidFill>
                  <a:srgbClr val="445469"/>
                </a:solidFill>
                <a:effectLst/>
                <a:uLnTx/>
                <a:uFillTx/>
                <a:latin typeface="Arial"/>
                <a:ea typeface="微软雅黑"/>
                <a:cs typeface="+mn-cs"/>
              </a:endParaRPr>
            </a:p>
          </p:txBody>
        </p:sp>
      </p:grpSp>
      <p:grpSp>
        <p:nvGrpSpPr>
          <p:cNvPr id="10" name="稻壳儿小白白(http://dwz.cn/Wu2UP)"/>
          <p:cNvGrpSpPr/>
          <p:nvPr/>
        </p:nvGrpSpPr>
        <p:grpSpPr>
          <a:xfrm>
            <a:off x="4212503" y="2303234"/>
            <a:ext cx="519225" cy="521254"/>
            <a:chOff x="5530850" y="1882776"/>
            <a:chExt cx="406400" cy="407988"/>
          </a:xfrm>
          <a:solidFill>
            <a:schemeClr val="bg1"/>
          </a:solidFill>
        </p:grpSpPr>
        <p:sp>
          <p:nvSpPr>
            <p:cNvPr id="1105" name="稻壳儿小白白(http://dwz.cn/Wu2UP)"/>
            <p:cNvSpPr>
              <a:spLocks noEditPoints="1"/>
            </p:cNvSpPr>
            <p:nvPr/>
          </p:nvSpPr>
          <p:spPr bwMode="auto">
            <a:xfrm>
              <a:off x="5530850" y="1882776"/>
              <a:ext cx="406400" cy="407988"/>
            </a:xfrm>
            <a:custGeom>
              <a:avLst/>
              <a:gdLst/>
              <a:ahLst/>
              <a:cxnLst>
                <a:cxn ang="0">
                  <a:pos x="93" y="12"/>
                </a:cxn>
                <a:cxn ang="0">
                  <a:pos x="13" y="46"/>
                </a:cxn>
                <a:cxn ang="0">
                  <a:pos x="47" y="126"/>
                </a:cxn>
                <a:cxn ang="0">
                  <a:pos x="127" y="92"/>
                </a:cxn>
                <a:cxn ang="0">
                  <a:pos x="93" y="12"/>
                </a:cxn>
                <a:cxn ang="0">
                  <a:pos x="50" y="119"/>
                </a:cxn>
                <a:cxn ang="0">
                  <a:pos x="20" y="49"/>
                </a:cxn>
                <a:cxn ang="0">
                  <a:pos x="90" y="19"/>
                </a:cxn>
                <a:cxn ang="0">
                  <a:pos x="120" y="89"/>
                </a:cxn>
                <a:cxn ang="0">
                  <a:pos x="50" y="119"/>
                </a:cxn>
                <a:cxn ang="0">
                  <a:pos x="50" y="119"/>
                </a:cxn>
                <a:cxn ang="0">
                  <a:pos x="50" y="119"/>
                </a:cxn>
              </a:cxnLst>
              <a:rect l="0" t="0" r="r" b="b"/>
              <a:pathLst>
                <a:path w="139" h="139">
                  <a:moveTo>
                    <a:pt x="93" y="12"/>
                  </a:moveTo>
                  <a:cubicBezTo>
                    <a:pt x="61" y="0"/>
                    <a:pt x="25" y="15"/>
                    <a:pt x="13" y="46"/>
                  </a:cubicBezTo>
                  <a:cubicBezTo>
                    <a:pt x="0" y="78"/>
                    <a:pt x="16" y="114"/>
                    <a:pt x="47" y="126"/>
                  </a:cubicBezTo>
                  <a:cubicBezTo>
                    <a:pt x="78" y="139"/>
                    <a:pt x="114" y="124"/>
                    <a:pt x="127" y="92"/>
                  </a:cubicBezTo>
                  <a:cubicBezTo>
                    <a:pt x="139" y="61"/>
                    <a:pt x="124" y="25"/>
                    <a:pt x="93" y="12"/>
                  </a:cubicBezTo>
                  <a:close/>
                  <a:moveTo>
                    <a:pt x="50" y="119"/>
                  </a:moveTo>
                  <a:cubicBezTo>
                    <a:pt x="22" y="108"/>
                    <a:pt x="9" y="77"/>
                    <a:pt x="20" y="49"/>
                  </a:cubicBezTo>
                  <a:cubicBezTo>
                    <a:pt x="31" y="22"/>
                    <a:pt x="62" y="8"/>
                    <a:pt x="90" y="19"/>
                  </a:cubicBezTo>
                  <a:cubicBezTo>
                    <a:pt x="117" y="30"/>
                    <a:pt x="131" y="62"/>
                    <a:pt x="120" y="89"/>
                  </a:cubicBezTo>
                  <a:cubicBezTo>
                    <a:pt x="109" y="117"/>
                    <a:pt x="77" y="130"/>
                    <a:pt x="50" y="119"/>
                  </a:cubicBezTo>
                  <a:close/>
                  <a:moveTo>
                    <a:pt x="50" y="119"/>
                  </a:moveTo>
                  <a:cubicBezTo>
                    <a:pt x="50" y="119"/>
                    <a:pt x="50" y="119"/>
                    <a:pt x="50" y="119"/>
                  </a:cubicBezTo>
                </a:path>
              </a:pathLst>
            </a:custGeom>
            <a:grpFill/>
            <a:ln w="9525">
              <a:noFill/>
              <a:round/>
            </a:ln>
          </p:spPr>
          <p:txBody>
            <a:bodyPr/>
            <a:lstStyle/>
            <a:p>
              <a:pPr marL="0" marR="0" lvl="0" indent="0" algn="l" defTabSz="914400" rtl="0" eaLnBrk="1" latinLnBrk="0" hangingPunct="1">
                <a:spcBef>
                  <a:spcPts val="0"/>
                </a:spcBef>
                <a:spcAft>
                  <a:spcPts val="0"/>
                </a:spcAft>
                <a:buClrTx/>
                <a:buSzTx/>
                <a:buFontTx/>
                <a:buNone/>
                <a:defRPr/>
              </a:pPr>
              <a:endParaRPr kumimoji="0" lang="en-US" sz="2400" b="0" i="0" u="none" strike="noStrike" kern="1200" cap="none" spc="0" normalizeH="0" baseline="0" noProof="0">
                <a:ln>
                  <a:noFill/>
                </a:ln>
                <a:solidFill>
                  <a:srgbClr val="445469"/>
                </a:solidFill>
                <a:effectLst/>
                <a:uLnTx/>
                <a:uFillTx/>
                <a:latin typeface="Arial"/>
                <a:ea typeface="微软雅黑"/>
                <a:cs typeface="+mn-cs"/>
              </a:endParaRPr>
            </a:p>
          </p:txBody>
        </p:sp>
        <p:sp>
          <p:nvSpPr>
            <p:cNvPr id="1106" name="稻壳儿小白白(http://dwz.cn/Wu2UP)"/>
            <p:cNvSpPr>
              <a:spLocks noEditPoints="1"/>
            </p:cNvSpPr>
            <p:nvPr/>
          </p:nvSpPr>
          <p:spPr bwMode="auto">
            <a:xfrm>
              <a:off x="5710238" y="2062163"/>
              <a:ext cx="49213" cy="49213"/>
            </a:xfrm>
            <a:custGeom>
              <a:avLst/>
              <a:gdLst/>
              <a:ahLst/>
              <a:cxnLst>
                <a:cxn ang="0">
                  <a:pos x="12" y="1"/>
                </a:cxn>
                <a:cxn ang="0">
                  <a:pos x="2" y="5"/>
                </a:cxn>
                <a:cxn ang="0">
                  <a:pos x="6" y="15"/>
                </a:cxn>
                <a:cxn ang="0">
                  <a:pos x="16" y="11"/>
                </a:cxn>
                <a:cxn ang="0">
                  <a:pos x="12" y="1"/>
                </a:cxn>
                <a:cxn ang="0">
                  <a:pos x="7" y="12"/>
                </a:cxn>
                <a:cxn ang="0">
                  <a:pos x="5" y="7"/>
                </a:cxn>
                <a:cxn ang="0">
                  <a:pos x="10" y="5"/>
                </a:cxn>
                <a:cxn ang="0">
                  <a:pos x="12" y="10"/>
                </a:cxn>
                <a:cxn ang="0">
                  <a:pos x="7" y="12"/>
                </a:cxn>
                <a:cxn ang="0">
                  <a:pos x="7" y="12"/>
                </a:cxn>
                <a:cxn ang="0">
                  <a:pos x="7" y="12"/>
                </a:cxn>
              </a:cxnLst>
              <a:rect l="0" t="0" r="r" b="b"/>
              <a:pathLst>
                <a:path w="17" h="17">
                  <a:moveTo>
                    <a:pt x="12" y="1"/>
                  </a:moveTo>
                  <a:cubicBezTo>
                    <a:pt x="8" y="0"/>
                    <a:pt x="3" y="1"/>
                    <a:pt x="2" y="5"/>
                  </a:cubicBezTo>
                  <a:cubicBezTo>
                    <a:pt x="0" y="9"/>
                    <a:pt x="2" y="14"/>
                    <a:pt x="6" y="15"/>
                  </a:cubicBezTo>
                  <a:cubicBezTo>
                    <a:pt x="10" y="17"/>
                    <a:pt x="14" y="15"/>
                    <a:pt x="16" y="11"/>
                  </a:cubicBezTo>
                  <a:cubicBezTo>
                    <a:pt x="17" y="7"/>
                    <a:pt x="16" y="3"/>
                    <a:pt x="12" y="1"/>
                  </a:cubicBezTo>
                  <a:close/>
                  <a:moveTo>
                    <a:pt x="7" y="12"/>
                  </a:moveTo>
                  <a:cubicBezTo>
                    <a:pt x="5" y="11"/>
                    <a:pt x="4" y="9"/>
                    <a:pt x="5" y="7"/>
                  </a:cubicBezTo>
                  <a:cubicBezTo>
                    <a:pt x="6" y="5"/>
                    <a:pt x="8" y="4"/>
                    <a:pt x="10" y="5"/>
                  </a:cubicBezTo>
                  <a:cubicBezTo>
                    <a:pt x="12" y="5"/>
                    <a:pt x="13" y="8"/>
                    <a:pt x="12" y="10"/>
                  </a:cubicBezTo>
                  <a:cubicBezTo>
                    <a:pt x="12" y="12"/>
                    <a:pt x="9" y="13"/>
                    <a:pt x="7" y="12"/>
                  </a:cubicBezTo>
                  <a:close/>
                  <a:moveTo>
                    <a:pt x="7" y="12"/>
                  </a:moveTo>
                  <a:cubicBezTo>
                    <a:pt x="7" y="12"/>
                    <a:pt x="7" y="12"/>
                    <a:pt x="7" y="12"/>
                  </a:cubicBezTo>
                </a:path>
              </a:pathLst>
            </a:custGeom>
            <a:grpFill/>
            <a:ln w="9525">
              <a:noFill/>
              <a:round/>
            </a:ln>
          </p:spPr>
          <p:txBody>
            <a:bodyPr/>
            <a:lstStyle/>
            <a:p>
              <a:pPr marL="0" marR="0" lvl="0" indent="0" algn="l" defTabSz="914400" rtl="0" eaLnBrk="1" latinLnBrk="0" hangingPunct="1">
                <a:spcBef>
                  <a:spcPts val="0"/>
                </a:spcBef>
                <a:spcAft>
                  <a:spcPts val="0"/>
                </a:spcAft>
                <a:buClrTx/>
                <a:buSzTx/>
                <a:buFontTx/>
                <a:buNone/>
                <a:defRPr/>
              </a:pPr>
              <a:endParaRPr kumimoji="0" lang="en-US" sz="2400" b="0" i="0" u="none" strike="noStrike" kern="1200" cap="none" spc="0" normalizeH="0" baseline="0" noProof="0">
                <a:ln>
                  <a:noFill/>
                </a:ln>
                <a:solidFill>
                  <a:srgbClr val="445469"/>
                </a:solidFill>
                <a:effectLst/>
                <a:uLnTx/>
                <a:uFillTx/>
                <a:latin typeface="Arial"/>
                <a:ea typeface="微软雅黑"/>
                <a:cs typeface="+mn-cs"/>
              </a:endParaRPr>
            </a:p>
          </p:txBody>
        </p:sp>
        <p:sp>
          <p:nvSpPr>
            <p:cNvPr id="1107" name="稻壳儿小白白(http://dwz.cn/Wu2UP)"/>
            <p:cNvSpPr>
              <a:spLocks noEditPoints="1"/>
            </p:cNvSpPr>
            <p:nvPr/>
          </p:nvSpPr>
          <p:spPr bwMode="auto">
            <a:xfrm>
              <a:off x="5659438" y="2008188"/>
              <a:ext cx="152400" cy="152400"/>
            </a:xfrm>
            <a:custGeom>
              <a:avLst/>
              <a:gdLst/>
              <a:ahLst/>
              <a:cxnLst>
                <a:cxn ang="0">
                  <a:pos x="34" y="5"/>
                </a:cxn>
                <a:cxn ang="0">
                  <a:pos x="4" y="18"/>
                </a:cxn>
                <a:cxn ang="0">
                  <a:pos x="17" y="48"/>
                </a:cxn>
                <a:cxn ang="0">
                  <a:pos x="47" y="35"/>
                </a:cxn>
                <a:cxn ang="0">
                  <a:pos x="34" y="5"/>
                </a:cxn>
                <a:cxn ang="0">
                  <a:pos x="20" y="41"/>
                </a:cxn>
                <a:cxn ang="0">
                  <a:pos x="12" y="21"/>
                </a:cxn>
                <a:cxn ang="0">
                  <a:pos x="31" y="12"/>
                </a:cxn>
                <a:cxn ang="0">
                  <a:pos x="40" y="32"/>
                </a:cxn>
                <a:cxn ang="0">
                  <a:pos x="20" y="41"/>
                </a:cxn>
                <a:cxn ang="0">
                  <a:pos x="20" y="41"/>
                </a:cxn>
                <a:cxn ang="0">
                  <a:pos x="20" y="41"/>
                </a:cxn>
              </a:cxnLst>
              <a:rect l="0" t="0" r="r" b="b"/>
              <a:pathLst>
                <a:path w="52" h="52">
                  <a:moveTo>
                    <a:pt x="34" y="5"/>
                  </a:moveTo>
                  <a:cubicBezTo>
                    <a:pt x="23" y="0"/>
                    <a:pt x="9" y="6"/>
                    <a:pt x="4" y="18"/>
                  </a:cubicBezTo>
                  <a:cubicBezTo>
                    <a:pt x="0" y="30"/>
                    <a:pt x="5" y="43"/>
                    <a:pt x="17" y="48"/>
                  </a:cubicBezTo>
                  <a:cubicBezTo>
                    <a:pt x="29" y="52"/>
                    <a:pt x="42" y="47"/>
                    <a:pt x="47" y="35"/>
                  </a:cubicBezTo>
                  <a:cubicBezTo>
                    <a:pt x="52" y="23"/>
                    <a:pt x="46" y="10"/>
                    <a:pt x="34" y="5"/>
                  </a:cubicBezTo>
                  <a:close/>
                  <a:moveTo>
                    <a:pt x="20" y="41"/>
                  </a:moveTo>
                  <a:cubicBezTo>
                    <a:pt x="12" y="37"/>
                    <a:pt x="8" y="28"/>
                    <a:pt x="12" y="21"/>
                  </a:cubicBezTo>
                  <a:cubicBezTo>
                    <a:pt x="15" y="13"/>
                    <a:pt x="24" y="9"/>
                    <a:pt x="31" y="12"/>
                  </a:cubicBezTo>
                  <a:cubicBezTo>
                    <a:pt x="39" y="15"/>
                    <a:pt x="43" y="24"/>
                    <a:pt x="40" y="32"/>
                  </a:cubicBezTo>
                  <a:cubicBezTo>
                    <a:pt x="37" y="40"/>
                    <a:pt x="28" y="44"/>
                    <a:pt x="20" y="41"/>
                  </a:cubicBezTo>
                  <a:close/>
                  <a:moveTo>
                    <a:pt x="20" y="41"/>
                  </a:moveTo>
                  <a:cubicBezTo>
                    <a:pt x="20" y="41"/>
                    <a:pt x="20" y="41"/>
                    <a:pt x="20" y="41"/>
                  </a:cubicBezTo>
                </a:path>
              </a:pathLst>
            </a:custGeom>
            <a:grpFill/>
            <a:ln w="9525">
              <a:noFill/>
              <a:round/>
            </a:ln>
          </p:spPr>
          <p:txBody>
            <a:bodyPr/>
            <a:lstStyle/>
            <a:p>
              <a:pPr marL="0" marR="0" lvl="0" indent="0" algn="l" defTabSz="914400" rtl="0" eaLnBrk="1" latinLnBrk="0" hangingPunct="1">
                <a:spcBef>
                  <a:spcPts val="0"/>
                </a:spcBef>
                <a:spcAft>
                  <a:spcPts val="0"/>
                </a:spcAft>
                <a:buClrTx/>
                <a:buSzTx/>
                <a:buFontTx/>
                <a:buNone/>
                <a:defRPr/>
              </a:pPr>
              <a:endParaRPr kumimoji="0" lang="en-US" sz="2400" b="0" i="0" u="none" strike="noStrike" kern="1200" cap="none" spc="0" normalizeH="0" baseline="0" noProof="0">
                <a:ln>
                  <a:noFill/>
                </a:ln>
                <a:solidFill>
                  <a:srgbClr val="445469"/>
                </a:solidFill>
                <a:effectLst/>
                <a:uLnTx/>
                <a:uFillTx/>
                <a:latin typeface="Arial"/>
                <a:ea typeface="微软雅黑"/>
                <a:cs typeface="+mn-cs"/>
              </a:endParaRPr>
            </a:p>
          </p:txBody>
        </p:sp>
        <p:sp>
          <p:nvSpPr>
            <p:cNvPr id="1108" name="稻壳儿小白白(http://dwz.cn/Wu2UP)"/>
            <p:cNvSpPr>
              <a:spLocks noEditPoints="1"/>
            </p:cNvSpPr>
            <p:nvPr/>
          </p:nvSpPr>
          <p:spPr bwMode="auto">
            <a:xfrm>
              <a:off x="5762625" y="2111376"/>
              <a:ext cx="58738" cy="58738"/>
            </a:xfrm>
            <a:custGeom>
              <a:avLst/>
              <a:gdLst/>
              <a:ahLst/>
              <a:cxnLst>
                <a:cxn ang="0">
                  <a:pos x="19" y="3"/>
                </a:cxn>
                <a:cxn ang="0">
                  <a:pos x="18" y="0"/>
                </a:cxn>
                <a:cxn ang="0">
                  <a:pos x="16" y="1"/>
                </a:cxn>
                <a:cxn ang="0">
                  <a:pos x="1" y="16"/>
                </a:cxn>
                <a:cxn ang="0">
                  <a:pos x="0" y="18"/>
                </a:cxn>
                <a:cxn ang="0">
                  <a:pos x="3" y="19"/>
                </a:cxn>
                <a:cxn ang="0">
                  <a:pos x="3" y="19"/>
                </a:cxn>
                <a:cxn ang="0">
                  <a:pos x="19" y="3"/>
                </a:cxn>
                <a:cxn ang="0">
                  <a:pos x="19" y="3"/>
                </a:cxn>
                <a:cxn ang="0">
                  <a:pos x="19" y="3"/>
                </a:cxn>
              </a:cxnLst>
              <a:rect l="0" t="0" r="r" b="b"/>
              <a:pathLst>
                <a:path w="20" h="20">
                  <a:moveTo>
                    <a:pt x="19" y="3"/>
                  </a:moveTo>
                  <a:cubicBezTo>
                    <a:pt x="20" y="2"/>
                    <a:pt x="19" y="1"/>
                    <a:pt x="18" y="0"/>
                  </a:cubicBezTo>
                  <a:cubicBezTo>
                    <a:pt x="17" y="0"/>
                    <a:pt x="16" y="0"/>
                    <a:pt x="16" y="1"/>
                  </a:cubicBezTo>
                  <a:cubicBezTo>
                    <a:pt x="13" y="8"/>
                    <a:pt x="8" y="13"/>
                    <a:pt x="1" y="16"/>
                  </a:cubicBezTo>
                  <a:cubicBezTo>
                    <a:pt x="0" y="16"/>
                    <a:pt x="0" y="17"/>
                    <a:pt x="0" y="18"/>
                  </a:cubicBezTo>
                  <a:cubicBezTo>
                    <a:pt x="1" y="19"/>
                    <a:pt x="2" y="20"/>
                    <a:pt x="3" y="19"/>
                  </a:cubicBezTo>
                  <a:cubicBezTo>
                    <a:pt x="3" y="19"/>
                    <a:pt x="3" y="19"/>
                    <a:pt x="3" y="19"/>
                  </a:cubicBezTo>
                  <a:cubicBezTo>
                    <a:pt x="10" y="16"/>
                    <a:pt x="16" y="10"/>
                    <a:pt x="19" y="3"/>
                  </a:cubicBezTo>
                  <a:close/>
                  <a:moveTo>
                    <a:pt x="19" y="3"/>
                  </a:moveTo>
                  <a:cubicBezTo>
                    <a:pt x="19" y="3"/>
                    <a:pt x="19" y="3"/>
                    <a:pt x="19" y="3"/>
                  </a:cubicBezTo>
                </a:path>
              </a:pathLst>
            </a:custGeom>
            <a:grpFill/>
            <a:ln w="9525">
              <a:noFill/>
              <a:round/>
            </a:ln>
          </p:spPr>
          <p:txBody>
            <a:bodyPr/>
            <a:lstStyle/>
            <a:p>
              <a:pPr marL="0" marR="0" lvl="0" indent="0" algn="l" defTabSz="914400" rtl="0" eaLnBrk="1" latinLnBrk="0" hangingPunct="1">
                <a:spcBef>
                  <a:spcPts val="0"/>
                </a:spcBef>
                <a:spcAft>
                  <a:spcPts val="0"/>
                </a:spcAft>
                <a:buClrTx/>
                <a:buSzTx/>
                <a:buFontTx/>
                <a:buNone/>
                <a:defRPr/>
              </a:pPr>
              <a:endParaRPr kumimoji="0" lang="en-US" sz="2400" b="0" i="0" u="none" strike="noStrike" kern="1200" cap="none" spc="0" normalizeH="0" baseline="0" noProof="0">
                <a:ln>
                  <a:noFill/>
                </a:ln>
                <a:solidFill>
                  <a:srgbClr val="445469"/>
                </a:solidFill>
                <a:effectLst/>
                <a:uLnTx/>
                <a:uFillTx/>
                <a:latin typeface="Arial"/>
                <a:ea typeface="微软雅黑"/>
                <a:cs typeface="+mn-cs"/>
              </a:endParaRPr>
            </a:p>
          </p:txBody>
        </p:sp>
        <p:sp>
          <p:nvSpPr>
            <p:cNvPr id="1109" name="稻壳儿小白白(http://dwz.cn/Wu2UP)"/>
            <p:cNvSpPr>
              <a:spLocks noEditPoints="1"/>
            </p:cNvSpPr>
            <p:nvPr/>
          </p:nvSpPr>
          <p:spPr bwMode="auto">
            <a:xfrm>
              <a:off x="5780088" y="2125663"/>
              <a:ext cx="82550" cy="85725"/>
            </a:xfrm>
            <a:custGeom>
              <a:avLst/>
              <a:gdLst/>
              <a:ahLst/>
              <a:cxnLst>
                <a:cxn ang="0">
                  <a:pos x="26" y="1"/>
                </a:cxn>
                <a:cxn ang="0">
                  <a:pos x="24" y="2"/>
                </a:cxn>
                <a:cxn ang="0">
                  <a:pos x="1" y="25"/>
                </a:cxn>
                <a:cxn ang="0">
                  <a:pos x="0" y="28"/>
                </a:cxn>
                <a:cxn ang="0">
                  <a:pos x="3" y="29"/>
                </a:cxn>
                <a:cxn ang="0">
                  <a:pos x="3" y="28"/>
                </a:cxn>
                <a:cxn ang="0">
                  <a:pos x="28" y="3"/>
                </a:cxn>
                <a:cxn ang="0">
                  <a:pos x="26" y="1"/>
                </a:cxn>
                <a:cxn ang="0">
                  <a:pos x="26" y="1"/>
                </a:cxn>
                <a:cxn ang="0">
                  <a:pos x="26" y="1"/>
                </a:cxn>
              </a:cxnLst>
              <a:rect l="0" t="0" r="r" b="b"/>
              <a:pathLst>
                <a:path w="28" h="29">
                  <a:moveTo>
                    <a:pt x="26" y="1"/>
                  </a:moveTo>
                  <a:cubicBezTo>
                    <a:pt x="25" y="0"/>
                    <a:pt x="24" y="1"/>
                    <a:pt x="24" y="2"/>
                  </a:cubicBezTo>
                  <a:cubicBezTo>
                    <a:pt x="20" y="13"/>
                    <a:pt x="11" y="21"/>
                    <a:pt x="1" y="25"/>
                  </a:cubicBezTo>
                  <a:cubicBezTo>
                    <a:pt x="0" y="25"/>
                    <a:pt x="0" y="27"/>
                    <a:pt x="0" y="28"/>
                  </a:cubicBezTo>
                  <a:cubicBezTo>
                    <a:pt x="1" y="29"/>
                    <a:pt x="2" y="29"/>
                    <a:pt x="3" y="29"/>
                  </a:cubicBezTo>
                  <a:cubicBezTo>
                    <a:pt x="3" y="29"/>
                    <a:pt x="3" y="29"/>
                    <a:pt x="3" y="28"/>
                  </a:cubicBezTo>
                  <a:cubicBezTo>
                    <a:pt x="14" y="24"/>
                    <a:pt x="23" y="15"/>
                    <a:pt x="28" y="3"/>
                  </a:cubicBezTo>
                  <a:cubicBezTo>
                    <a:pt x="28" y="2"/>
                    <a:pt x="27" y="1"/>
                    <a:pt x="26" y="1"/>
                  </a:cubicBezTo>
                  <a:close/>
                  <a:moveTo>
                    <a:pt x="26" y="1"/>
                  </a:moveTo>
                  <a:cubicBezTo>
                    <a:pt x="26" y="1"/>
                    <a:pt x="26" y="1"/>
                    <a:pt x="26" y="1"/>
                  </a:cubicBezTo>
                </a:path>
              </a:pathLst>
            </a:custGeom>
            <a:grpFill/>
            <a:ln w="9525">
              <a:noFill/>
              <a:round/>
            </a:ln>
          </p:spPr>
          <p:txBody>
            <a:bodyPr/>
            <a:lstStyle/>
            <a:p>
              <a:pPr marL="0" marR="0" lvl="0" indent="0" algn="l" defTabSz="914400" rtl="0" eaLnBrk="1" latinLnBrk="0" hangingPunct="1">
                <a:spcBef>
                  <a:spcPts val="0"/>
                </a:spcBef>
                <a:spcAft>
                  <a:spcPts val="0"/>
                </a:spcAft>
                <a:buClrTx/>
                <a:buSzTx/>
                <a:buFontTx/>
                <a:buNone/>
                <a:defRPr/>
              </a:pPr>
              <a:endParaRPr kumimoji="0" lang="en-US" sz="2400" b="0" i="0" u="none" strike="noStrike" kern="1200" cap="none" spc="0" normalizeH="0" baseline="0" noProof="0">
                <a:ln>
                  <a:noFill/>
                </a:ln>
                <a:solidFill>
                  <a:srgbClr val="445469"/>
                </a:solidFill>
                <a:effectLst/>
                <a:uLnTx/>
                <a:uFillTx/>
                <a:latin typeface="Arial"/>
                <a:ea typeface="微软雅黑"/>
                <a:cs typeface="+mn-cs"/>
              </a:endParaRPr>
            </a:p>
          </p:txBody>
        </p:sp>
        <p:sp>
          <p:nvSpPr>
            <p:cNvPr id="1110" name="稻壳儿小白白(http://dwz.cn/Wu2UP)"/>
            <p:cNvSpPr>
              <a:spLocks noEditPoints="1"/>
            </p:cNvSpPr>
            <p:nvPr/>
          </p:nvSpPr>
          <p:spPr bwMode="auto">
            <a:xfrm>
              <a:off x="5770563" y="2120901"/>
              <a:ext cx="71438" cy="69850"/>
            </a:xfrm>
            <a:custGeom>
              <a:avLst/>
              <a:gdLst/>
              <a:ahLst/>
              <a:cxnLst>
                <a:cxn ang="0">
                  <a:pos x="22" y="0"/>
                </a:cxn>
                <a:cxn ang="0">
                  <a:pos x="20" y="1"/>
                </a:cxn>
                <a:cxn ang="0">
                  <a:pos x="1" y="20"/>
                </a:cxn>
                <a:cxn ang="0">
                  <a:pos x="1" y="20"/>
                </a:cxn>
                <a:cxn ang="0">
                  <a:pos x="0" y="23"/>
                </a:cxn>
                <a:cxn ang="0">
                  <a:pos x="3" y="24"/>
                </a:cxn>
                <a:cxn ang="0">
                  <a:pos x="3" y="23"/>
                </a:cxn>
                <a:cxn ang="0">
                  <a:pos x="23" y="3"/>
                </a:cxn>
                <a:cxn ang="0">
                  <a:pos x="22" y="0"/>
                </a:cxn>
                <a:cxn ang="0">
                  <a:pos x="22" y="0"/>
                </a:cxn>
                <a:cxn ang="0">
                  <a:pos x="22" y="0"/>
                </a:cxn>
              </a:cxnLst>
              <a:rect l="0" t="0" r="r" b="b"/>
              <a:pathLst>
                <a:path w="24" h="24">
                  <a:moveTo>
                    <a:pt x="22" y="0"/>
                  </a:moveTo>
                  <a:cubicBezTo>
                    <a:pt x="21" y="0"/>
                    <a:pt x="20" y="0"/>
                    <a:pt x="20" y="1"/>
                  </a:cubicBezTo>
                  <a:cubicBezTo>
                    <a:pt x="16" y="10"/>
                    <a:pt x="10" y="17"/>
                    <a:pt x="1" y="20"/>
                  </a:cubicBezTo>
                  <a:cubicBezTo>
                    <a:pt x="1" y="20"/>
                    <a:pt x="1" y="20"/>
                    <a:pt x="1" y="20"/>
                  </a:cubicBezTo>
                  <a:cubicBezTo>
                    <a:pt x="0" y="20"/>
                    <a:pt x="0" y="22"/>
                    <a:pt x="0" y="23"/>
                  </a:cubicBezTo>
                  <a:cubicBezTo>
                    <a:pt x="1" y="24"/>
                    <a:pt x="2" y="24"/>
                    <a:pt x="3" y="24"/>
                  </a:cubicBezTo>
                  <a:cubicBezTo>
                    <a:pt x="3" y="24"/>
                    <a:pt x="3" y="23"/>
                    <a:pt x="3" y="23"/>
                  </a:cubicBezTo>
                  <a:cubicBezTo>
                    <a:pt x="12" y="20"/>
                    <a:pt x="19" y="12"/>
                    <a:pt x="23" y="3"/>
                  </a:cubicBezTo>
                  <a:cubicBezTo>
                    <a:pt x="24" y="2"/>
                    <a:pt x="23" y="0"/>
                    <a:pt x="22" y="0"/>
                  </a:cubicBezTo>
                  <a:close/>
                  <a:moveTo>
                    <a:pt x="22" y="0"/>
                  </a:moveTo>
                  <a:cubicBezTo>
                    <a:pt x="22" y="0"/>
                    <a:pt x="22" y="0"/>
                    <a:pt x="22" y="0"/>
                  </a:cubicBezTo>
                </a:path>
              </a:pathLst>
            </a:custGeom>
            <a:grpFill/>
            <a:ln w="9525">
              <a:noFill/>
              <a:round/>
            </a:ln>
          </p:spPr>
          <p:txBody>
            <a:bodyPr/>
            <a:lstStyle/>
            <a:p>
              <a:pPr marL="0" marR="0" lvl="0" indent="0" algn="l" defTabSz="914400" rtl="0" eaLnBrk="1" latinLnBrk="0" hangingPunct="1">
                <a:spcBef>
                  <a:spcPts val="0"/>
                </a:spcBef>
                <a:spcAft>
                  <a:spcPts val="0"/>
                </a:spcAft>
                <a:buClrTx/>
                <a:buSzTx/>
                <a:buFontTx/>
                <a:buNone/>
                <a:defRPr/>
              </a:pPr>
              <a:endParaRPr kumimoji="0" lang="en-US" sz="2400" b="0" i="0" u="none" strike="noStrike" kern="1200" cap="none" spc="0" normalizeH="0" baseline="0" noProof="0">
                <a:ln>
                  <a:noFill/>
                </a:ln>
                <a:solidFill>
                  <a:srgbClr val="445469"/>
                </a:solidFill>
                <a:effectLst/>
                <a:uLnTx/>
                <a:uFillTx/>
                <a:latin typeface="Arial"/>
                <a:ea typeface="微软雅黑"/>
                <a:cs typeface="+mn-cs"/>
              </a:endParaRPr>
            </a:p>
          </p:txBody>
        </p:sp>
        <p:sp>
          <p:nvSpPr>
            <p:cNvPr id="1111" name="稻壳儿小白白(http://dwz.cn/Wu2UP)"/>
            <p:cNvSpPr>
              <a:spLocks noEditPoints="1"/>
            </p:cNvSpPr>
            <p:nvPr/>
          </p:nvSpPr>
          <p:spPr bwMode="auto">
            <a:xfrm>
              <a:off x="5651500" y="2003426"/>
              <a:ext cx="58738" cy="58738"/>
            </a:xfrm>
            <a:custGeom>
              <a:avLst/>
              <a:gdLst/>
              <a:ahLst/>
              <a:cxnLst>
                <a:cxn ang="0">
                  <a:pos x="19" y="1"/>
                </a:cxn>
                <a:cxn ang="0">
                  <a:pos x="17" y="0"/>
                </a:cxn>
                <a:cxn ang="0">
                  <a:pos x="17" y="0"/>
                </a:cxn>
                <a:cxn ang="0">
                  <a:pos x="0" y="17"/>
                </a:cxn>
                <a:cxn ang="0">
                  <a:pos x="1" y="19"/>
                </a:cxn>
                <a:cxn ang="0">
                  <a:pos x="4" y="18"/>
                </a:cxn>
                <a:cxn ang="0">
                  <a:pos x="18" y="4"/>
                </a:cxn>
                <a:cxn ang="0">
                  <a:pos x="19" y="1"/>
                </a:cxn>
                <a:cxn ang="0">
                  <a:pos x="19" y="1"/>
                </a:cxn>
                <a:cxn ang="0">
                  <a:pos x="19" y="1"/>
                </a:cxn>
              </a:cxnLst>
              <a:rect l="0" t="0" r="r" b="b"/>
              <a:pathLst>
                <a:path w="20" h="20">
                  <a:moveTo>
                    <a:pt x="19" y="1"/>
                  </a:moveTo>
                  <a:cubicBezTo>
                    <a:pt x="19" y="0"/>
                    <a:pt x="18" y="0"/>
                    <a:pt x="17" y="0"/>
                  </a:cubicBezTo>
                  <a:cubicBezTo>
                    <a:pt x="17" y="0"/>
                    <a:pt x="17" y="0"/>
                    <a:pt x="17" y="0"/>
                  </a:cubicBezTo>
                  <a:cubicBezTo>
                    <a:pt x="9" y="3"/>
                    <a:pt x="3" y="9"/>
                    <a:pt x="0" y="17"/>
                  </a:cubicBezTo>
                  <a:cubicBezTo>
                    <a:pt x="0" y="18"/>
                    <a:pt x="0" y="19"/>
                    <a:pt x="1" y="19"/>
                  </a:cubicBezTo>
                  <a:cubicBezTo>
                    <a:pt x="2" y="20"/>
                    <a:pt x="3" y="19"/>
                    <a:pt x="4" y="18"/>
                  </a:cubicBezTo>
                  <a:cubicBezTo>
                    <a:pt x="7" y="11"/>
                    <a:pt x="12" y="6"/>
                    <a:pt x="18" y="4"/>
                  </a:cubicBezTo>
                  <a:cubicBezTo>
                    <a:pt x="19" y="3"/>
                    <a:pt x="20" y="2"/>
                    <a:pt x="19" y="1"/>
                  </a:cubicBezTo>
                  <a:close/>
                  <a:moveTo>
                    <a:pt x="19" y="1"/>
                  </a:moveTo>
                  <a:cubicBezTo>
                    <a:pt x="19" y="1"/>
                    <a:pt x="19" y="1"/>
                    <a:pt x="19" y="1"/>
                  </a:cubicBezTo>
                </a:path>
              </a:pathLst>
            </a:custGeom>
            <a:grpFill/>
            <a:ln w="9525">
              <a:noFill/>
              <a:round/>
            </a:ln>
          </p:spPr>
          <p:txBody>
            <a:bodyPr/>
            <a:lstStyle/>
            <a:p>
              <a:pPr marL="0" marR="0" lvl="0" indent="0" algn="l" defTabSz="914400" rtl="0" eaLnBrk="1" latinLnBrk="0" hangingPunct="1">
                <a:spcBef>
                  <a:spcPts val="0"/>
                </a:spcBef>
                <a:spcAft>
                  <a:spcPts val="0"/>
                </a:spcAft>
                <a:buClrTx/>
                <a:buSzTx/>
                <a:buFontTx/>
                <a:buNone/>
                <a:defRPr/>
              </a:pPr>
              <a:endParaRPr kumimoji="0" lang="en-US" sz="2400" b="0" i="0" u="none" strike="noStrike" kern="1200" cap="none" spc="0" normalizeH="0" baseline="0" noProof="0">
                <a:ln>
                  <a:noFill/>
                </a:ln>
                <a:solidFill>
                  <a:srgbClr val="445469"/>
                </a:solidFill>
                <a:effectLst/>
                <a:uLnTx/>
                <a:uFillTx/>
                <a:latin typeface="Arial"/>
                <a:ea typeface="微软雅黑"/>
                <a:cs typeface="+mn-cs"/>
              </a:endParaRPr>
            </a:p>
          </p:txBody>
        </p:sp>
        <p:sp>
          <p:nvSpPr>
            <p:cNvPr id="1112" name="稻壳儿小白白(http://dwz.cn/Wu2UP)"/>
            <p:cNvSpPr>
              <a:spLocks noEditPoints="1"/>
            </p:cNvSpPr>
            <p:nvPr/>
          </p:nvSpPr>
          <p:spPr bwMode="auto">
            <a:xfrm>
              <a:off x="5610225" y="1962151"/>
              <a:ext cx="82550" cy="82550"/>
            </a:xfrm>
            <a:custGeom>
              <a:avLst/>
              <a:gdLst/>
              <a:ahLst/>
              <a:cxnLst>
                <a:cxn ang="0">
                  <a:pos x="27" y="1"/>
                </a:cxn>
                <a:cxn ang="0">
                  <a:pos x="25" y="0"/>
                </a:cxn>
                <a:cxn ang="0">
                  <a:pos x="25" y="0"/>
                </a:cxn>
                <a:cxn ang="0">
                  <a:pos x="0" y="25"/>
                </a:cxn>
                <a:cxn ang="0">
                  <a:pos x="1" y="28"/>
                </a:cxn>
                <a:cxn ang="0">
                  <a:pos x="4" y="27"/>
                </a:cxn>
                <a:cxn ang="0">
                  <a:pos x="26" y="3"/>
                </a:cxn>
                <a:cxn ang="0">
                  <a:pos x="27" y="1"/>
                </a:cxn>
                <a:cxn ang="0">
                  <a:pos x="27" y="1"/>
                </a:cxn>
                <a:cxn ang="0">
                  <a:pos x="27" y="1"/>
                </a:cxn>
              </a:cxnLst>
              <a:rect l="0" t="0" r="r" b="b"/>
              <a:pathLst>
                <a:path w="28" h="28">
                  <a:moveTo>
                    <a:pt x="27" y="1"/>
                  </a:moveTo>
                  <a:cubicBezTo>
                    <a:pt x="27" y="0"/>
                    <a:pt x="26" y="0"/>
                    <a:pt x="25" y="0"/>
                  </a:cubicBezTo>
                  <a:cubicBezTo>
                    <a:pt x="25" y="0"/>
                    <a:pt x="25" y="0"/>
                    <a:pt x="25" y="0"/>
                  </a:cubicBezTo>
                  <a:cubicBezTo>
                    <a:pt x="14" y="5"/>
                    <a:pt x="5" y="13"/>
                    <a:pt x="0" y="25"/>
                  </a:cubicBezTo>
                  <a:cubicBezTo>
                    <a:pt x="0" y="26"/>
                    <a:pt x="0" y="27"/>
                    <a:pt x="1" y="28"/>
                  </a:cubicBezTo>
                  <a:cubicBezTo>
                    <a:pt x="2" y="28"/>
                    <a:pt x="3" y="28"/>
                    <a:pt x="4" y="27"/>
                  </a:cubicBezTo>
                  <a:cubicBezTo>
                    <a:pt x="8" y="16"/>
                    <a:pt x="16" y="8"/>
                    <a:pt x="26" y="3"/>
                  </a:cubicBezTo>
                  <a:cubicBezTo>
                    <a:pt x="27" y="3"/>
                    <a:pt x="28" y="2"/>
                    <a:pt x="27" y="1"/>
                  </a:cubicBezTo>
                  <a:close/>
                  <a:moveTo>
                    <a:pt x="27" y="1"/>
                  </a:moveTo>
                  <a:cubicBezTo>
                    <a:pt x="27" y="1"/>
                    <a:pt x="27" y="1"/>
                    <a:pt x="27" y="1"/>
                  </a:cubicBezTo>
                </a:path>
              </a:pathLst>
            </a:custGeom>
            <a:grpFill/>
            <a:ln w="9525">
              <a:noFill/>
              <a:round/>
            </a:ln>
          </p:spPr>
          <p:txBody>
            <a:bodyPr/>
            <a:lstStyle/>
            <a:p>
              <a:pPr marL="0" marR="0" lvl="0" indent="0" algn="l" defTabSz="914400" rtl="0" eaLnBrk="1" latinLnBrk="0" hangingPunct="1">
                <a:spcBef>
                  <a:spcPts val="0"/>
                </a:spcBef>
                <a:spcAft>
                  <a:spcPts val="0"/>
                </a:spcAft>
                <a:buClrTx/>
                <a:buSzTx/>
                <a:buFontTx/>
                <a:buNone/>
                <a:defRPr/>
              </a:pPr>
              <a:endParaRPr kumimoji="0" lang="en-US" sz="2400" b="0" i="0" u="none" strike="noStrike" kern="1200" cap="none" spc="0" normalizeH="0" baseline="0" noProof="0">
                <a:ln>
                  <a:noFill/>
                </a:ln>
                <a:solidFill>
                  <a:srgbClr val="445469"/>
                </a:solidFill>
                <a:effectLst/>
                <a:uLnTx/>
                <a:uFillTx/>
                <a:latin typeface="Arial"/>
                <a:ea typeface="微软雅黑"/>
                <a:cs typeface="+mn-cs"/>
              </a:endParaRPr>
            </a:p>
          </p:txBody>
        </p:sp>
        <p:sp>
          <p:nvSpPr>
            <p:cNvPr id="1113" name="稻壳儿小白白(http://dwz.cn/Wu2UP)"/>
            <p:cNvSpPr>
              <a:spLocks noEditPoints="1"/>
            </p:cNvSpPr>
            <p:nvPr/>
          </p:nvSpPr>
          <p:spPr bwMode="auto">
            <a:xfrm>
              <a:off x="5630863" y="1982788"/>
              <a:ext cx="69850" cy="69850"/>
            </a:xfrm>
            <a:custGeom>
              <a:avLst/>
              <a:gdLst/>
              <a:ahLst/>
              <a:cxnLst>
                <a:cxn ang="0">
                  <a:pos x="22" y="4"/>
                </a:cxn>
                <a:cxn ang="0">
                  <a:pos x="23" y="1"/>
                </a:cxn>
                <a:cxn ang="0">
                  <a:pos x="21" y="0"/>
                </a:cxn>
                <a:cxn ang="0">
                  <a:pos x="21" y="0"/>
                </a:cxn>
                <a:cxn ang="0">
                  <a:pos x="0" y="21"/>
                </a:cxn>
                <a:cxn ang="0">
                  <a:pos x="1" y="24"/>
                </a:cxn>
                <a:cxn ang="0">
                  <a:pos x="4" y="22"/>
                </a:cxn>
                <a:cxn ang="0">
                  <a:pos x="22" y="4"/>
                </a:cxn>
                <a:cxn ang="0">
                  <a:pos x="22" y="4"/>
                </a:cxn>
                <a:cxn ang="0">
                  <a:pos x="22" y="4"/>
                </a:cxn>
              </a:cxnLst>
              <a:rect l="0" t="0" r="r" b="b"/>
              <a:pathLst>
                <a:path w="24" h="24">
                  <a:moveTo>
                    <a:pt x="22" y="4"/>
                  </a:moveTo>
                  <a:cubicBezTo>
                    <a:pt x="23" y="3"/>
                    <a:pt x="24" y="2"/>
                    <a:pt x="23" y="1"/>
                  </a:cubicBezTo>
                  <a:cubicBezTo>
                    <a:pt x="23" y="0"/>
                    <a:pt x="22" y="0"/>
                    <a:pt x="21" y="0"/>
                  </a:cubicBezTo>
                  <a:cubicBezTo>
                    <a:pt x="21" y="0"/>
                    <a:pt x="21" y="0"/>
                    <a:pt x="21" y="0"/>
                  </a:cubicBezTo>
                  <a:cubicBezTo>
                    <a:pt x="12" y="4"/>
                    <a:pt x="4" y="11"/>
                    <a:pt x="0" y="21"/>
                  </a:cubicBezTo>
                  <a:cubicBezTo>
                    <a:pt x="0" y="22"/>
                    <a:pt x="0" y="23"/>
                    <a:pt x="1" y="24"/>
                  </a:cubicBezTo>
                  <a:cubicBezTo>
                    <a:pt x="2" y="24"/>
                    <a:pt x="3" y="23"/>
                    <a:pt x="4" y="22"/>
                  </a:cubicBezTo>
                  <a:cubicBezTo>
                    <a:pt x="7" y="14"/>
                    <a:pt x="14" y="7"/>
                    <a:pt x="22" y="4"/>
                  </a:cubicBezTo>
                  <a:close/>
                  <a:moveTo>
                    <a:pt x="22" y="4"/>
                  </a:moveTo>
                  <a:cubicBezTo>
                    <a:pt x="22" y="4"/>
                    <a:pt x="22" y="4"/>
                    <a:pt x="22" y="4"/>
                  </a:cubicBezTo>
                </a:path>
              </a:pathLst>
            </a:custGeom>
            <a:grpFill/>
            <a:ln w="9525">
              <a:noFill/>
              <a:round/>
            </a:ln>
          </p:spPr>
          <p:txBody>
            <a:bodyPr/>
            <a:lstStyle/>
            <a:p>
              <a:pPr marL="0" marR="0" lvl="0" indent="0" algn="l" defTabSz="914400" rtl="0" eaLnBrk="1" latinLnBrk="0" hangingPunct="1">
                <a:spcBef>
                  <a:spcPts val="0"/>
                </a:spcBef>
                <a:spcAft>
                  <a:spcPts val="0"/>
                </a:spcAft>
                <a:buClrTx/>
                <a:buSzTx/>
                <a:buFontTx/>
                <a:buNone/>
                <a:defRPr/>
              </a:pPr>
              <a:endParaRPr kumimoji="0" lang="en-US" sz="2400" b="0" i="0" u="none" strike="noStrike" kern="1200" cap="none" spc="0" normalizeH="0" baseline="0" noProof="0">
                <a:ln>
                  <a:noFill/>
                </a:ln>
                <a:solidFill>
                  <a:srgbClr val="445469"/>
                </a:solidFill>
                <a:effectLst/>
                <a:uLnTx/>
                <a:uFillTx/>
                <a:latin typeface="Arial"/>
                <a:ea typeface="微软雅黑"/>
                <a:cs typeface="+mn-cs"/>
              </a:endParaRPr>
            </a:p>
          </p:txBody>
        </p:sp>
      </p:grpSp>
      <p:sp>
        <p:nvSpPr>
          <p:cNvPr id="29737" name="稻壳儿小白白(http://dwz.cn/Wu2UP)"/>
          <p:cNvSpPr>
            <a:spLocks noEditPoints="1"/>
          </p:cNvSpPr>
          <p:nvPr/>
        </p:nvSpPr>
        <p:spPr>
          <a:xfrm>
            <a:off x="7408228" y="2368550"/>
            <a:ext cx="460375" cy="433388"/>
          </a:xfrm>
          <a:custGeom>
            <a:avLst/>
            <a:gdLst/>
            <a:ahLst/>
            <a:cxnLst>
              <a:cxn ang="0">
                <a:pos x="1357292188" y="0"/>
              </a:cxn>
              <a:cxn ang="0">
                <a:pos x="146733886" y="0"/>
              </a:cxn>
              <a:cxn ang="0">
                <a:pos x="0" y="148545172"/>
              </a:cxn>
              <a:cxn ang="0">
                <a:pos x="0" y="1089336286"/>
              </a:cxn>
              <a:cxn ang="0">
                <a:pos x="146733886" y="1237881459"/>
              </a:cxn>
              <a:cxn ang="0">
                <a:pos x="611392439" y="1237881459"/>
              </a:cxn>
              <a:cxn ang="0">
                <a:pos x="611392439" y="1287397772"/>
              </a:cxn>
              <a:cxn ang="0">
                <a:pos x="317924667" y="1336914085"/>
              </a:cxn>
              <a:cxn ang="0">
                <a:pos x="281241196" y="1374049436"/>
              </a:cxn>
              <a:cxn ang="0">
                <a:pos x="330151243" y="1423565750"/>
              </a:cxn>
              <a:cxn ang="0">
                <a:pos x="1173874831" y="1423565750"/>
              </a:cxn>
              <a:cxn ang="0">
                <a:pos x="1222784878" y="1374049436"/>
              </a:cxn>
              <a:cxn ang="0">
                <a:pos x="1186101407" y="1336914085"/>
              </a:cxn>
              <a:cxn ang="0">
                <a:pos x="892633635" y="1287397772"/>
              </a:cxn>
              <a:cxn ang="0">
                <a:pos x="892633635" y="1237881459"/>
              </a:cxn>
              <a:cxn ang="0">
                <a:pos x="1357292188" y="1237881459"/>
              </a:cxn>
              <a:cxn ang="0">
                <a:pos x="1504026074" y="1089336286"/>
              </a:cxn>
              <a:cxn ang="0">
                <a:pos x="1504026074" y="148545172"/>
              </a:cxn>
              <a:cxn ang="0">
                <a:pos x="1357292188" y="0"/>
              </a:cxn>
              <a:cxn ang="0">
                <a:pos x="1406202235" y="1089336286"/>
              </a:cxn>
              <a:cxn ang="0">
                <a:pos x="1357292188" y="1138852600"/>
              </a:cxn>
              <a:cxn ang="0">
                <a:pos x="146733886" y="1138852600"/>
              </a:cxn>
              <a:cxn ang="0">
                <a:pos x="97823839" y="1089336286"/>
              </a:cxn>
              <a:cxn ang="0">
                <a:pos x="97823839" y="148545172"/>
              </a:cxn>
              <a:cxn ang="0">
                <a:pos x="146733886" y="99028859"/>
              </a:cxn>
              <a:cxn ang="0">
                <a:pos x="1357292188" y="99028859"/>
              </a:cxn>
              <a:cxn ang="0">
                <a:pos x="1406202235" y="148545172"/>
              </a:cxn>
              <a:cxn ang="0">
                <a:pos x="1406202235" y="1089336286"/>
              </a:cxn>
              <a:cxn ang="0">
                <a:pos x="1271698670" y="185684291"/>
              </a:cxn>
              <a:cxn ang="0">
                <a:pos x="232327404" y="185684291"/>
              </a:cxn>
              <a:cxn ang="0">
                <a:pos x="195643933" y="235196837"/>
              </a:cxn>
              <a:cxn ang="0">
                <a:pos x="195643933" y="903655763"/>
              </a:cxn>
              <a:cxn ang="0">
                <a:pos x="232327404" y="953168309"/>
              </a:cxn>
              <a:cxn ang="0">
                <a:pos x="1271698670" y="953168309"/>
              </a:cxn>
              <a:cxn ang="0">
                <a:pos x="1320608717" y="903655763"/>
              </a:cxn>
              <a:cxn ang="0">
                <a:pos x="1320608717" y="235196837"/>
              </a:cxn>
              <a:cxn ang="0">
                <a:pos x="1271698670" y="185684291"/>
              </a:cxn>
              <a:cxn ang="0">
                <a:pos x="1271698670" y="903655763"/>
              </a:cxn>
              <a:cxn ang="0">
                <a:pos x="232327404" y="903655763"/>
              </a:cxn>
              <a:cxn ang="0">
                <a:pos x="232327404" y="235196837"/>
              </a:cxn>
              <a:cxn ang="0">
                <a:pos x="1271698670" y="235196837"/>
              </a:cxn>
              <a:cxn ang="0">
                <a:pos x="1271698670" y="903655763"/>
              </a:cxn>
              <a:cxn ang="0">
                <a:pos x="1271698670" y="903655763"/>
              </a:cxn>
              <a:cxn ang="0">
                <a:pos x="1271698670" y="903655763"/>
              </a:cxn>
            </a:cxnLst>
            <a:rect l="0" t="0" r="0" b="0"/>
            <a:pathLst>
              <a:path w="123" h="115">
                <a:moveTo>
                  <a:pt x="111" y="0"/>
                </a:moveTo>
                <a:cubicBezTo>
                  <a:pt x="12" y="0"/>
                  <a:pt x="12" y="0"/>
                  <a:pt x="12" y="0"/>
                </a:cubicBezTo>
                <a:cubicBezTo>
                  <a:pt x="5" y="0"/>
                  <a:pt x="0" y="5"/>
                  <a:pt x="0" y="12"/>
                </a:cubicBezTo>
                <a:cubicBezTo>
                  <a:pt x="0" y="88"/>
                  <a:pt x="0" y="88"/>
                  <a:pt x="0" y="88"/>
                </a:cubicBezTo>
                <a:cubicBezTo>
                  <a:pt x="0" y="95"/>
                  <a:pt x="5" y="100"/>
                  <a:pt x="12" y="100"/>
                </a:cubicBezTo>
                <a:cubicBezTo>
                  <a:pt x="50" y="100"/>
                  <a:pt x="50" y="100"/>
                  <a:pt x="50" y="100"/>
                </a:cubicBezTo>
                <a:cubicBezTo>
                  <a:pt x="50" y="104"/>
                  <a:pt x="50" y="104"/>
                  <a:pt x="50" y="104"/>
                </a:cubicBezTo>
                <a:cubicBezTo>
                  <a:pt x="26" y="108"/>
                  <a:pt x="26" y="108"/>
                  <a:pt x="26" y="108"/>
                </a:cubicBezTo>
                <a:cubicBezTo>
                  <a:pt x="24" y="108"/>
                  <a:pt x="23" y="109"/>
                  <a:pt x="23" y="111"/>
                </a:cubicBezTo>
                <a:cubicBezTo>
                  <a:pt x="23" y="113"/>
                  <a:pt x="25" y="115"/>
                  <a:pt x="27" y="115"/>
                </a:cubicBezTo>
                <a:cubicBezTo>
                  <a:pt x="96" y="115"/>
                  <a:pt x="96" y="115"/>
                  <a:pt x="96" y="115"/>
                </a:cubicBezTo>
                <a:cubicBezTo>
                  <a:pt x="98" y="115"/>
                  <a:pt x="100" y="113"/>
                  <a:pt x="100" y="111"/>
                </a:cubicBezTo>
                <a:cubicBezTo>
                  <a:pt x="100" y="109"/>
                  <a:pt x="99" y="108"/>
                  <a:pt x="97" y="108"/>
                </a:cubicBezTo>
                <a:cubicBezTo>
                  <a:pt x="73" y="104"/>
                  <a:pt x="73" y="104"/>
                  <a:pt x="73" y="104"/>
                </a:cubicBezTo>
                <a:cubicBezTo>
                  <a:pt x="73" y="100"/>
                  <a:pt x="73" y="100"/>
                  <a:pt x="73" y="100"/>
                </a:cubicBezTo>
                <a:cubicBezTo>
                  <a:pt x="111" y="100"/>
                  <a:pt x="111" y="100"/>
                  <a:pt x="111" y="100"/>
                </a:cubicBezTo>
                <a:cubicBezTo>
                  <a:pt x="118" y="100"/>
                  <a:pt x="123" y="95"/>
                  <a:pt x="123" y="88"/>
                </a:cubicBezTo>
                <a:cubicBezTo>
                  <a:pt x="123" y="12"/>
                  <a:pt x="123" y="12"/>
                  <a:pt x="123" y="12"/>
                </a:cubicBezTo>
                <a:cubicBezTo>
                  <a:pt x="123" y="5"/>
                  <a:pt x="118" y="0"/>
                  <a:pt x="111" y="0"/>
                </a:cubicBezTo>
                <a:close/>
                <a:moveTo>
                  <a:pt x="115" y="88"/>
                </a:moveTo>
                <a:cubicBezTo>
                  <a:pt x="115" y="90"/>
                  <a:pt x="114" y="92"/>
                  <a:pt x="111" y="92"/>
                </a:cubicBezTo>
                <a:cubicBezTo>
                  <a:pt x="12" y="92"/>
                  <a:pt x="12" y="92"/>
                  <a:pt x="12" y="92"/>
                </a:cubicBezTo>
                <a:cubicBezTo>
                  <a:pt x="10" y="92"/>
                  <a:pt x="8" y="90"/>
                  <a:pt x="8" y="88"/>
                </a:cubicBezTo>
                <a:cubicBezTo>
                  <a:pt x="8" y="12"/>
                  <a:pt x="8" y="12"/>
                  <a:pt x="8" y="12"/>
                </a:cubicBezTo>
                <a:cubicBezTo>
                  <a:pt x="8" y="9"/>
                  <a:pt x="10" y="8"/>
                  <a:pt x="12" y="8"/>
                </a:cubicBezTo>
                <a:cubicBezTo>
                  <a:pt x="111" y="8"/>
                  <a:pt x="111" y="8"/>
                  <a:pt x="111" y="8"/>
                </a:cubicBezTo>
                <a:cubicBezTo>
                  <a:pt x="114" y="8"/>
                  <a:pt x="115" y="9"/>
                  <a:pt x="115" y="12"/>
                </a:cubicBezTo>
                <a:lnTo>
                  <a:pt x="115" y="88"/>
                </a:lnTo>
                <a:close/>
                <a:moveTo>
                  <a:pt x="104" y="15"/>
                </a:moveTo>
                <a:cubicBezTo>
                  <a:pt x="19" y="15"/>
                  <a:pt x="19" y="15"/>
                  <a:pt x="19" y="15"/>
                </a:cubicBezTo>
                <a:cubicBezTo>
                  <a:pt x="17" y="15"/>
                  <a:pt x="16" y="17"/>
                  <a:pt x="16" y="19"/>
                </a:cubicBezTo>
                <a:cubicBezTo>
                  <a:pt x="16" y="73"/>
                  <a:pt x="16" y="73"/>
                  <a:pt x="16" y="73"/>
                </a:cubicBezTo>
                <a:cubicBezTo>
                  <a:pt x="16" y="75"/>
                  <a:pt x="17" y="77"/>
                  <a:pt x="19" y="77"/>
                </a:cubicBezTo>
                <a:cubicBezTo>
                  <a:pt x="104" y="77"/>
                  <a:pt x="104" y="77"/>
                  <a:pt x="104" y="77"/>
                </a:cubicBezTo>
                <a:cubicBezTo>
                  <a:pt x="106" y="77"/>
                  <a:pt x="108" y="75"/>
                  <a:pt x="108" y="73"/>
                </a:cubicBezTo>
                <a:cubicBezTo>
                  <a:pt x="108" y="19"/>
                  <a:pt x="108" y="19"/>
                  <a:pt x="108" y="19"/>
                </a:cubicBezTo>
                <a:cubicBezTo>
                  <a:pt x="108" y="17"/>
                  <a:pt x="106" y="15"/>
                  <a:pt x="104" y="15"/>
                </a:cubicBezTo>
                <a:close/>
                <a:moveTo>
                  <a:pt x="104" y="73"/>
                </a:moveTo>
                <a:cubicBezTo>
                  <a:pt x="19" y="73"/>
                  <a:pt x="19" y="73"/>
                  <a:pt x="19" y="73"/>
                </a:cubicBezTo>
                <a:cubicBezTo>
                  <a:pt x="19" y="19"/>
                  <a:pt x="19" y="19"/>
                  <a:pt x="19" y="19"/>
                </a:cubicBezTo>
                <a:cubicBezTo>
                  <a:pt x="104" y="19"/>
                  <a:pt x="104" y="19"/>
                  <a:pt x="104" y="19"/>
                </a:cubicBezTo>
                <a:lnTo>
                  <a:pt x="104" y="73"/>
                </a:lnTo>
                <a:close/>
                <a:moveTo>
                  <a:pt x="104" y="73"/>
                </a:moveTo>
                <a:cubicBezTo>
                  <a:pt x="104" y="73"/>
                  <a:pt x="104" y="73"/>
                  <a:pt x="104" y="73"/>
                </a:cubicBezTo>
              </a:path>
            </a:pathLst>
          </a:custGeom>
          <a:solidFill>
            <a:schemeClr val="bg1"/>
          </a:solidFill>
          <a:ln w="9525">
            <a:noFill/>
          </a:ln>
        </p:spPr>
        <p:txBody>
          <a:bodyPr/>
          <a:lstStyle/>
          <a:p>
            <a:endParaRPr lang="zh-CN" altLang="en-US"/>
          </a:p>
        </p:txBody>
      </p:sp>
      <p:sp>
        <p:nvSpPr>
          <p:cNvPr id="26" name="文本框 25"/>
          <p:cNvSpPr txBox="1"/>
          <p:nvPr/>
        </p:nvSpPr>
        <p:spPr>
          <a:xfrm>
            <a:off x="1017080" y="5047161"/>
            <a:ext cx="10057130" cy="120032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3600" kern="0" dirty="0">
                <a:solidFill>
                  <a:srgbClr val="706E65"/>
                </a:solidFill>
                <a:latin typeface="微软雅黑" charset="0"/>
                <a:ea typeface="微软雅黑" charset="0"/>
                <a:sym typeface="+mn-ea"/>
              </a:rPr>
              <a:t>考试违纪作弊的典型案例 </a:t>
            </a:r>
          </a:p>
          <a:p>
            <a:pPr indent="0" algn="ctr"/>
            <a:endParaRPr lang="zh-CN" altLang="da-DK" sz="3600" dirty="0">
              <a:solidFill>
                <a:srgbClr val="706E65"/>
              </a:solidFill>
              <a:latin typeface="微软雅黑" pitchFamily="34" charset="-122"/>
              <a:ea typeface="微软雅黑" pitchFamily="34" charset="-122"/>
              <a:sym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MH_Other_1"/>
          <p:cNvSpPr/>
          <p:nvPr/>
        </p:nvSpPr>
        <p:spPr>
          <a:xfrm rot="5400000">
            <a:off x="5067300" y="3912235"/>
            <a:ext cx="0" cy="1270"/>
          </a:xfrm>
          <a:custGeom>
            <a:avLst/>
            <a:gdLst>
              <a:gd name="connsiteX0" fmla="*/ 0 w 248"/>
              <a:gd name="connsiteY0" fmla="*/ 124 h 248"/>
              <a:gd name="connsiteX1" fmla="*/ 11 w 248"/>
              <a:gd name="connsiteY1" fmla="*/ 12 h 248"/>
              <a:gd name="connsiteX2" fmla="*/ 124 w 248"/>
              <a:gd name="connsiteY2" fmla="*/ 0 h 248"/>
              <a:gd name="connsiteX3" fmla="*/ 237 w 248"/>
              <a:gd name="connsiteY3" fmla="*/ 12 h 248"/>
              <a:gd name="connsiteX4" fmla="*/ 248 w 248"/>
              <a:gd name="connsiteY4" fmla="*/ 124 h 248"/>
              <a:gd name="connsiteX5" fmla="*/ 237 w 248"/>
              <a:gd name="connsiteY5" fmla="*/ 237 h 248"/>
              <a:gd name="connsiteX6" fmla="*/ 124 w 248"/>
              <a:gd name="connsiteY6" fmla="*/ 248 h 248"/>
              <a:gd name="connsiteX7" fmla="*/ 11 w 248"/>
              <a:gd name="connsiteY7" fmla="*/ 237 h 248"/>
              <a:gd name="connsiteX8" fmla="*/ 0 w 248"/>
              <a:gd name="connsiteY8" fmla="*/ 124 h 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8" h="248">
                <a:moveTo>
                  <a:pt x="0" y="124"/>
                </a:moveTo>
                <a:lnTo>
                  <a:pt x="11" y="12"/>
                </a:lnTo>
                <a:lnTo>
                  <a:pt x="124" y="0"/>
                </a:lnTo>
                <a:lnTo>
                  <a:pt x="237" y="12"/>
                </a:lnTo>
                <a:lnTo>
                  <a:pt x="248" y="124"/>
                </a:lnTo>
                <a:lnTo>
                  <a:pt x="237" y="237"/>
                </a:lnTo>
                <a:lnTo>
                  <a:pt x="124" y="248"/>
                </a:lnTo>
                <a:lnTo>
                  <a:pt x="11" y="237"/>
                </a:lnTo>
                <a:lnTo>
                  <a:pt x="0" y="124"/>
                </a:lnTo>
                <a:close/>
              </a:path>
            </a:pathLst>
          </a:custGeom>
          <a:solidFill>
            <a:srgbClr val="76B2FA">
              <a:alpha val="78000"/>
            </a:srgbClr>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itchFamily="34" charset="-122"/>
              <a:ea typeface="微软雅黑" pitchFamily="34" charset="-122"/>
              <a:cs typeface="+mn-cs"/>
            </a:endParaRPr>
          </a:p>
        </p:txBody>
      </p:sp>
      <p:sp>
        <p:nvSpPr>
          <p:cNvPr id="26" name="MH_Other_2"/>
          <p:cNvSpPr/>
          <p:nvPr/>
        </p:nvSpPr>
        <p:spPr>
          <a:xfrm rot="5400000">
            <a:off x="5066030" y="3910330"/>
            <a:ext cx="3175" cy="1905"/>
          </a:xfrm>
          <a:custGeom>
            <a:avLst/>
            <a:gdLst>
              <a:gd name="connsiteX0" fmla="*/ 0 w 1117"/>
              <a:gd name="connsiteY0" fmla="*/ 112 h 225"/>
              <a:gd name="connsiteX1" fmla="*/ 1117 w 1117"/>
              <a:gd name="connsiteY1" fmla="*/ 0 h 225"/>
              <a:gd name="connsiteX2" fmla="*/ 1106 w 1117"/>
              <a:gd name="connsiteY2" fmla="*/ 112 h 225"/>
              <a:gd name="connsiteX3" fmla="*/ 1117 w 1117"/>
              <a:gd name="connsiteY3" fmla="*/ 225 h 225"/>
              <a:gd name="connsiteX4" fmla="*/ 0 w 1117"/>
              <a:gd name="connsiteY4" fmla="*/ 112 h 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7" h="225">
                <a:moveTo>
                  <a:pt x="0" y="112"/>
                </a:moveTo>
                <a:lnTo>
                  <a:pt x="1117" y="0"/>
                </a:lnTo>
                <a:lnTo>
                  <a:pt x="1106" y="112"/>
                </a:lnTo>
                <a:lnTo>
                  <a:pt x="1117" y="225"/>
                </a:lnTo>
                <a:lnTo>
                  <a:pt x="0" y="112"/>
                </a:lnTo>
                <a:close/>
              </a:path>
            </a:pathLst>
          </a:custGeom>
          <a:solidFill>
            <a:srgbClr val="76B2FA">
              <a:alpha val="78000"/>
            </a:srgbClr>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itchFamily="34" charset="-122"/>
              <a:ea typeface="微软雅黑" pitchFamily="34" charset="-122"/>
              <a:cs typeface="+mn-cs"/>
            </a:endParaRPr>
          </a:p>
        </p:txBody>
      </p:sp>
      <p:sp>
        <p:nvSpPr>
          <p:cNvPr id="25" name="MH_Other_3"/>
          <p:cNvSpPr/>
          <p:nvPr/>
        </p:nvSpPr>
        <p:spPr>
          <a:xfrm rot="5400000">
            <a:off x="5066030" y="3912235"/>
            <a:ext cx="0" cy="1270"/>
          </a:xfrm>
          <a:custGeom>
            <a:avLst/>
            <a:gdLst>
              <a:gd name="connsiteX0" fmla="*/ 0 w 226"/>
              <a:gd name="connsiteY0" fmla="*/ 0 h 1117"/>
              <a:gd name="connsiteX1" fmla="*/ 113 w 226"/>
              <a:gd name="connsiteY1" fmla="*/ 11 h 1117"/>
              <a:gd name="connsiteX2" fmla="*/ 226 w 226"/>
              <a:gd name="connsiteY2" fmla="*/ 0 h 1117"/>
              <a:gd name="connsiteX3" fmla="*/ 113 w 226"/>
              <a:gd name="connsiteY3" fmla="*/ 1117 h 1117"/>
              <a:gd name="connsiteX4" fmla="*/ 0 w 226"/>
              <a:gd name="connsiteY4" fmla="*/ 0 h 1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 h="1117">
                <a:moveTo>
                  <a:pt x="0" y="0"/>
                </a:moveTo>
                <a:lnTo>
                  <a:pt x="113" y="11"/>
                </a:lnTo>
                <a:lnTo>
                  <a:pt x="226" y="0"/>
                </a:lnTo>
                <a:lnTo>
                  <a:pt x="113" y="1117"/>
                </a:lnTo>
                <a:lnTo>
                  <a:pt x="0" y="0"/>
                </a:lnTo>
                <a:close/>
              </a:path>
            </a:pathLst>
          </a:custGeom>
          <a:solidFill>
            <a:srgbClr val="76B2FA">
              <a:alpha val="78000"/>
            </a:srgbClr>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itchFamily="34" charset="-122"/>
              <a:ea typeface="微软雅黑" pitchFamily="34" charset="-122"/>
              <a:cs typeface="+mn-cs"/>
            </a:endParaRPr>
          </a:p>
        </p:txBody>
      </p:sp>
      <p:sp>
        <p:nvSpPr>
          <p:cNvPr id="24" name="MH_Other_4"/>
          <p:cNvSpPr/>
          <p:nvPr/>
        </p:nvSpPr>
        <p:spPr>
          <a:xfrm rot="5400000">
            <a:off x="5069205" y="3912235"/>
            <a:ext cx="0" cy="1270"/>
          </a:xfrm>
          <a:custGeom>
            <a:avLst/>
            <a:gdLst>
              <a:gd name="connsiteX0" fmla="*/ 0 w 226"/>
              <a:gd name="connsiteY0" fmla="*/ 1118 h 1118"/>
              <a:gd name="connsiteX1" fmla="*/ 113 w 226"/>
              <a:gd name="connsiteY1" fmla="*/ 0 h 1118"/>
              <a:gd name="connsiteX2" fmla="*/ 226 w 226"/>
              <a:gd name="connsiteY2" fmla="*/ 1118 h 1118"/>
              <a:gd name="connsiteX3" fmla="*/ 113 w 226"/>
              <a:gd name="connsiteY3" fmla="*/ 1106 h 1118"/>
              <a:gd name="connsiteX4" fmla="*/ 0 w 226"/>
              <a:gd name="connsiteY4" fmla="*/ 1118 h 11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 h="1118">
                <a:moveTo>
                  <a:pt x="0" y="1118"/>
                </a:moveTo>
                <a:lnTo>
                  <a:pt x="113" y="0"/>
                </a:lnTo>
                <a:lnTo>
                  <a:pt x="226" y="1118"/>
                </a:lnTo>
                <a:lnTo>
                  <a:pt x="113" y="1106"/>
                </a:lnTo>
                <a:lnTo>
                  <a:pt x="0" y="1118"/>
                </a:lnTo>
                <a:close/>
              </a:path>
            </a:pathLst>
          </a:custGeom>
          <a:solidFill>
            <a:srgbClr val="76B2FA">
              <a:alpha val="78000"/>
            </a:srgbClr>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itchFamily="34" charset="-122"/>
              <a:ea typeface="微软雅黑" pitchFamily="34" charset="-122"/>
              <a:cs typeface="+mn-cs"/>
            </a:endParaRPr>
          </a:p>
        </p:txBody>
      </p:sp>
      <p:sp>
        <p:nvSpPr>
          <p:cNvPr id="23" name="MH_Other_5"/>
          <p:cNvSpPr/>
          <p:nvPr/>
        </p:nvSpPr>
        <p:spPr>
          <a:xfrm rot="5400000">
            <a:off x="5066665" y="3912870"/>
            <a:ext cx="1905" cy="1905"/>
          </a:xfrm>
          <a:custGeom>
            <a:avLst/>
            <a:gdLst>
              <a:gd name="connsiteX0" fmla="*/ 0 w 1117"/>
              <a:gd name="connsiteY0" fmla="*/ 225 h 225"/>
              <a:gd name="connsiteX1" fmla="*/ 11 w 1117"/>
              <a:gd name="connsiteY1" fmla="*/ 112 h 225"/>
              <a:gd name="connsiteX2" fmla="*/ 0 w 1117"/>
              <a:gd name="connsiteY2" fmla="*/ 0 h 225"/>
              <a:gd name="connsiteX3" fmla="*/ 1117 w 1117"/>
              <a:gd name="connsiteY3" fmla="*/ 112 h 225"/>
              <a:gd name="connsiteX4" fmla="*/ 0 w 1117"/>
              <a:gd name="connsiteY4" fmla="*/ 225 h 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7" h="225">
                <a:moveTo>
                  <a:pt x="0" y="225"/>
                </a:moveTo>
                <a:lnTo>
                  <a:pt x="11" y="112"/>
                </a:lnTo>
                <a:lnTo>
                  <a:pt x="0" y="0"/>
                </a:lnTo>
                <a:lnTo>
                  <a:pt x="1117" y="112"/>
                </a:lnTo>
                <a:lnTo>
                  <a:pt x="0" y="225"/>
                </a:lnTo>
                <a:close/>
              </a:path>
            </a:pathLst>
          </a:custGeom>
          <a:solidFill>
            <a:srgbClr val="76B2FA">
              <a:alpha val="78000"/>
            </a:srgbClr>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itchFamily="34" charset="-122"/>
              <a:ea typeface="微软雅黑" pitchFamily="34" charset="-122"/>
              <a:cs typeface="+mn-cs"/>
            </a:endParaRPr>
          </a:p>
        </p:txBody>
      </p:sp>
      <p:sp>
        <p:nvSpPr>
          <p:cNvPr id="3" name="MH_Other_6"/>
          <p:cNvSpPr/>
          <p:nvPr/>
        </p:nvSpPr>
        <p:spPr>
          <a:xfrm rot="5400000">
            <a:off x="5194300" y="4039235"/>
            <a:ext cx="0" cy="1270"/>
          </a:xfrm>
          <a:custGeom>
            <a:avLst/>
            <a:gdLst>
              <a:gd name="connsiteX0" fmla="*/ 0 w 248"/>
              <a:gd name="connsiteY0" fmla="*/ 124 h 248"/>
              <a:gd name="connsiteX1" fmla="*/ 11 w 248"/>
              <a:gd name="connsiteY1" fmla="*/ 12 h 248"/>
              <a:gd name="connsiteX2" fmla="*/ 124 w 248"/>
              <a:gd name="connsiteY2" fmla="*/ 0 h 248"/>
              <a:gd name="connsiteX3" fmla="*/ 237 w 248"/>
              <a:gd name="connsiteY3" fmla="*/ 12 h 248"/>
              <a:gd name="connsiteX4" fmla="*/ 248 w 248"/>
              <a:gd name="connsiteY4" fmla="*/ 124 h 248"/>
              <a:gd name="connsiteX5" fmla="*/ 237 w 248"/>
              <a:gd name="connsiteY5" fmla="*/ 237 h 248"/>
              <a:gd name="connsiteX6" fmla="*/ 124 w 248"/>
              <a:gd name="connsiteY6" fmla="*/ 248 h 248"/>
              <a:gd name="connsiteX7" fmla="*/ 11 w 248"/>
              <a:gd name="connsiteY7" fmla="*/ 237 h 248"/>
              <a:gd name="connsiteX8" fmla="*/ 0 w 248"/>
              <a:gd name="connsiteY8" fmla="*/ 124 h 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8" h="248">
                <a:moveTo>
                  <a:pt x="0" y="124"/>
                </a:moveTo>
                <a:lnTo>
                  <a:pt x="11" y="12"/>
                </a:lnTo>
                <a:lnTo>
                  <a:pt x="124" y="0"/>
                </a:lnTo>
                <a:lnTo>
                  <a:pt x="237" y="12"/>
                </a:lnTo>
                <a:lnTo>
                  <a:pt x="248" y="124"/>
                </a:lnTo>
                <a:lnTo>
                  <a:pt x="237" y="237"/>
                </a:lnTo>
                <a:lnTo>
                  <a:pt x="124" y="248"/>
                </a:lnTo>
                <a:lnTo>
                  <a:pt x="11" y="237"/>
                </a:lnTo>
                <a:lnTo>
                  <a:pt x="0" y="124"/>
                </a:lnTo>
                <a:close/>
              </a:path>
            </a:pathLst>
          </a:custGeom>
          <a:solidFill>
            <a:srgbClr val="76B2FA">
              <a:alpha val="78000"/>
            </a:srgbClr>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itchFamily="34" charset="-122"/>
              <a:ea typeface="微软雅黑" pitchFamily="34" charset="-122"/>
              <a:cs typeface="+mn-cs"/>
            </a:endParaRPr>
          </a:p>
        </p:txBody>
      </p:sp>
      <p:sp>
        <p:nvSpPr>
          <p:cNvPr id="17" name="MH_Other_7"/>
          <p:cNvSpPr/>
          <p:nvPr/>
        </p:nvSpPr>
        <p:spPr>
          <a:xfrm rot="5400000">
            <a:off x="5193030" y="4037330"/>
            <a:ext cx="3175" cy="1905"/>
          </a:xfrm>
          <a:custGeom>
            <a:avLst/>
            <a:gdLst>
              <a:gd name="connsiteX0" fmla="*/ 0 w 1117"/>
              <a:gd name="connsiteY0" fmla="*/ 112 h 225"/>
              <a:gd name="connsiteX1" fmla="*/ 1117 w 1117"/>
              <a:gd name="connsiteY1" fmla="*/ 0 h 225"/>
              <a:gd name="connsiteX2" fmla="*/ 1106 w 1117"/>
              <a:gd name="connsiteY2" fmla="*/ 112 h 225"/>
              <a:gd name="connsiteX3" fmla="*/ 1117 w 1117"/>
              <a:gd name="connsiteY3" fmla="*/ 225 h 225"/>
              <a:gd name="connsiteX4" fmla="*/ 0 w 1117"/>
              <a:gd name="connsiteY4" fmla="*/ 112 h 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7" h="225">
                <a:moveTo>
                  <a:pt x="0" y="112"/>
                </a:moveTo>
                <a:lnTo>
                  <a:pt x="1117" y="0"/>
                </a:lnTo>
                <a:lnTo>
                  <a:pt x="1106" y="112"/>
                </a:lnTo>
                <a:lnTo>
                  <a:pt x="1117" y="225"/>
                </a:lnTo>
                <a:lnTo>
                  <a:pt x="0" y="112"/>
                </a:lnTo>
                <a:close/>
              </a:path>
            </a:pathLst>
          </a:custGeom>
          <a:solidFill>
            <a:srgbClr val="76B2FA">
              <a:alpha val="78000"/>
            </a:srgbClr>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itchFamily="34" charset="-122"/>
              <a:ea typeface="微软雅黑" pitchFamily="34" charset="-122"/>
              <a:cs typeface="+mn-cs"/>
            </a:endParaRPr>
          </a:p>
        </p:txBody>
      </p:sp>
      <p:sp>
        <p:nvSpPr>
          <p:cNvPr id="18" name="MH_Other_8"/>
          <p:cNvSpPr/>
          <p:nvPr/>
        </p:nvSpPr>
        <p:spPr>
          <a:xfrm rot="5400000">
            <a:off x="5193030" y="4039235"/>
            <a:ext cx="0" cy="1270"/>
          </a:xfrm>
          <a:custGeom>
            <a:avLst/>
            <a:gdLst>
              <a:gd name="connsiteX0" fmla="*/ 0 w 226"/>
              <a:gd name="connsiteY0" fmla="*/ 0 h 1117"/>
              <a:gd name="connsiteX1" fmla="*/ 113 w 226"/>
              <a:gd name="connsiteY1" fmla="*/ 11 h 1117"/>
              <a:gd name="connsiteX2" fmla="*/ 226 w 226"/>
              <a:gd name="connsiteY2" fmla="*/ 0 h 1117"/>
              <a:gd name="connsiteX3" fmla="*/ 113 w 226"/>
              <a:gd name="connsiteY3" fmla="*/ 1117 h 1117"/>
              <a:gd name="connsiteX4" fmla="*/ 0 w 226"/>
              <a:gd name="connsiteY4" fmla="*/ 0 h 1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 h="1117">
                <a:moveTo>
                  <a:pt x="0" y="0"/>
                </a:moveTo>
                <a:lnTo>
                  <a:pt x="113" y="11"/>
                </a:lnTo>
                <a:lnTo>
                  <a:pt x="226" y="0"/>
                </a:lnTo>
                <a:lnTo>
                  <a:pt x="113" y="1117"/>
                </a:lnTo>
                <a:lnTo>
                  <a:pt x="0" y="0"/>
                </a:lnTo>
                <a:close/>
              </a:path>
            </a:pathLst>
          </a:custGeom>
          <a:solidFill>
            <a:srgbClr val="76B2FA">
              <a:alpha val="78000"/>
            </a:srgbClr>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itchFamily="34" charset="-122"/>
              <a:ea typeface="微软雅黑" pitchFamily="34" charset="-122"/>
              <a:cs typeface="+mn-cs"/>
            </a:endParaRPr>
          </a:p>
        </p:txBody>
      </p:sp>
      <p:sp>
        <p:nvSpPr>
          <p:cNvPr id="19" name="MH_Other_9"/>
          <p:cNvSpPr/>
          <p:nvPr/>
        </p:nvSpPr>
        <p:spPr>
          <a:xfrm rot="5400000">
            <a:off x="5196205" y="4039235"/>
            <a:ext cx="0" cy="1270"/>
          </a:xfrm>
          <a:custGeom>
            <a:avLst/>
            <a:gdLst>
              <a:gd name="connsiteX0" fmla="*/ 0 w 226"/>
              <a:gd name="connsiteY0" fmla="*/ 1118 h 1118"/>
              <a:gd name="connsiteX1" fmla="*/ 113 w 226"/>
              <a:gd name="connsiteY1" fmla="*/ 0 h 1118"/>
              <a:gd name="connsiteX2" fmla="*/ 226 w 226"/>
              <a:gd name="connsiteY2" fmla="*/ 1118 h 1118"/>
              <a:gd name="connsiteX3" fmla="*/ 113 w 226"/>
              <a:gd name="connsiteY3" fmla="*/ 1106 h 1118"/>
              <a:gd name="connsiteX4" fmla="*/ 0 w 226"/>
              <a:gd name="connsiteY4" fmla="*/ 1118 h 11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 h="1118">
                <a:moveTo>
                  <a:pt x="0" y="1118"/>
                </a:moveTo>
                <a:lnTo>
                  <a:pt x="113" y="0"/>
                </a:lnTo>
                <a:lnTo>
                  <a:pt x="226" y="1118"/>
                </a:lnTo>
                <a:lnTo>
                  <a:pt x="113" y="1106"/>
                </a:lnTo>
                <a:lnTo>
                  <a:pt x="0" y="1118"/>
                </a:lnTo>
                <a:close/>
              </a:path>
            </a:pathLst>
          </a:custGeom>
          <a:solidFill>
            <a:srgbClr val="76B2FA">
              <a:alpha val="78000"/>
            </a:srgbClr>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itchFamily="34" charset="-122"/>
              <a:ea typeface="微软雅黑" pitchFamily="34" charset="-122"/>
              <a:cs typeface="+mn-cs"/>
            </a:endParaRPr>
          </a:p>
        </p:txBody>
      </p:sp>
      <p:sp>
        <p:nvSpPr>
          <p:cNvPr id="20" name="MH_Other_10"/>
          <p:cNvSpPr/>
          <p:nvPr/>
        </p:nvSpPr>
        <p:spPr>
          <a:xfrm rot="5400000">
            <a:off x="5193665" y="4039870"/>
            <a:ext cx="1905" cy="1905"/>
          </a:xfrm>
          <a:custGeom>
            <a:avLst/>
            <a:gdLst>
              <a:gd name="connsiteX0" fmla="*/ 0 w 1117"/>
              <a:gd name="connsiteY0" fmla="*/ 225 h 225"/>
              <a:gd name="connsiteX1" fmla="*/ 11 w 1117"/>
              <a:gd name="connsiteY1" fmla="*/ 112 h 225"/>
              <a:gd name="connsiteX2" fmla="*/ 0 w 1117"/>
              <a:gd name="connsiteY2" fmla="*/ 0 h 225"/>
              <a:gd name="connsiteX3" fmla="*/ 1117 w 1117"/>
              <a:gd name="connsiteY3" fmla="*/ 112 h 225"/>
              <a:gd name="connsiteX4" fmla="*/ 0 w 1117"/>
              <a:gd name="connsiteY4" fmla="*/ 225 h 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7" h="225">
                <a:moveTo>
                  <a:pt x="0" y="225"/>
                </a:moveTo>
                <a:lnTo>
                  <a:pt x="11" y="112"/>
                </a:lnTo>
                <a:lnTo>
                  <a:pt x="0" y="0"/>
                </a:lnTo>
                <a:lnTo>
                  <a:pt x="1117" y="112"/>
                </a:lnTo>
                <a:lnTo>
                  <a:pt x="0" y="225"/>
                </a:lnTo>
                <a:close/>
              </a:path>
            </a:pathLst>
          </a:custGeom>
          <a:solidFill>
            <a:srgbClr val="76B2FA">
              <a:alpha val="78000"/>
            </a:srgbClr>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itchFamily="34" charset="-122"/>
              <a:ea typeface="微软雅黑" pitchFamily="34" charset="-122"/>
              <a:cs typeface="+mn-cs"/>
            </a:endParaRPr>
          </a:p>
        </p:txBody>
      </p:sp>
      <p:sp>
        <p:nvSpPr>
          <p:cNvPr id="22" name="MH_SubTitle_1"/>
          <p:cNvSpPr/>
          <p:nvPr/>
        </p:nvSpPr>
        <p:spPr>
          <a:xfrm>
            <a:off x="5219065" y="2044005"/>
            <a:ext cx="1511300" cy="1511300"/>
          </a:xfrm>
          <a:custGeom>
            <a:avLst/>
            <a:gdLst>
              <a:gd name="connsiteX0" fmla="*/ 756191 w 1512408"/>
              <a:gd name="connsiteY0" fmla="*/ 0 h 1512170"/>
              <a:gd name="connsiteX1" fmla="*/ 1497041 w 1512408"/>
              <a:gd name="connsiteY1" fmla="*/ 603811 h 1512170"/>
              <a:gd name="connsiteX2" fmla="*/ 1512380 w 1512408"/>
              <a:gd name="connsiteY2" fmla="*/ 755978 h 1512170"/>
              <a:gd name="connsiteX3" fmla="*/ 1512383 w 1512408"/>
              <a:gd name="connsiteY3" fmla="*/ 755978 h 1512170"/>
              <a:gd name="connsiteX4" fmla="*/ 1512408 w 1512408"/>
              <a:gd name="connsiteY4" fmla="*/ 756215 h 1512170"/>
              <a:gd name="connsiteX5" fmla="*/ 908596 w 1512408"/>
              <a:gd name="connsiteY5" fmla="*/ 1497066 h 1512170"/>
              <a:gd name="connsiteX6" fmla="*/ 758775 w 1512408"/>
              <a:gd name="connsiteY6" fmla="*/ 1512170 h 1512170"/>
              <a:gd name="connsiteX7" fmla="*/ 756426 w 1512408"/>
              <a:gd name="connsiteY7" fmla="*/ 1511933 h 1512170"/>
              <a:gd name="connsiteX8" fmla="*/ 756191 w 1512408"/>
              <a:gd name="connsiteY8" fmla="*/ 1509587 h 1512170"/>
              <a:gd name="connsiteX9" fmla="*/ 741087 w 1512408"/>
              <a:gd name="connsiteY9" fmla="*/ 1359766 h 1512170"/>
              <a:gd name="connsiteX10" fmla="*/ 237 w 1512408"/>
              <a:gd name="connsiteY10" fmla="*/ 755955 h 1512170"/>
              <a:gd name="connsiteX11" fmla="*/ 0 w 1512408"/>
              <a:gd name="connsiteY11" fmla="*/ 755978 h 1512170"/>
              <a:gd name="connsiteX12" fmla="*/ 15341 w 1512408"/>
              <a:gd name="connsiteY12" fmla="*/ 603811 h 1512170"/>
              <a:gd name="connsiteX13" fmla="*/ 756191 w 1512408"/>
              <a:gd name="connsiteY13" fmla="*/ 0 h 1512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12408" h="1512170">
                <a:moveTo>
                  <a:pt x="756191" y="0"/>
                </a:moveTo>
                <a:cubicBezTo>
                  <a:pt x="1121631" y="0"/>
                  <a:pt x="1426528" y="259217"/>
                  <a:pt x="1497041" y="603811"/>
                </a:cubicBezTo>
                <a:lnTo>
                  <a:pt x="1512380" y="755978"/>
                </a:lnTo>
                <a:lnTo>
                  <a:pt x="1512383" y="755978"/>
                </a:lnTo>
                <a:lnTo>
                  <a:pt x="1512408" y="756215"/>
                </a:lnTo>
                <a:cubicBezTo>
                  <a:pt x="1512408" y="1121658"/>
                  <a:pt x="1253189" y="1426553"/>
                  <a:pt x="908596" y="1497066"/>
                </a:cubicBezTo>
                <a:lnTo>
                  <a:pt x="758775" y="1512170"/>
                </a:lnTo>
                <a:lnTo>
                  <a:pt x="756426" y="1511933"/>
                </a:lnTo>
                <a:lnTo>
                  <a:pt x="756191" y="1509587"/>
                </a:lnTo>
                <a:lnTo>
                  <a:pt x="741087" y="1359766"/>
                </a:lnTo>
                <a:cubicBezTo>
                  <a:pt x="670574" y="1015171"/>
                  <a:pt x="365677" y="755955"/>
                  <a:pt x="237" y="755955"/>
                </a:cubicBezTo>
                <a:lnTo>
                  <a:pt x="0" y="755978"/>
                </a:lnTo>
                <a:lnTo>
                  <a:pt x="15341" y="603811"/>
                </a:lnTo>
                <a:cubicBezTo>
                  <a:pt x="85854" y="259217"/>
                  <a:pt x="390749" y="0"/>
                  <a:pt x="756191" y="0"/>
                </a:cubicBezTo>
                <a:close/>
              </a:path>
            </a:pathLst>
          </a:custGeom>
          <a:solidFill>
            <a:srgbClr val="D5A2A4"/>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252000" tIns="540000" rIns="252000" bIns="648000" anchor="ctr">
            <a:normAutofit/>
          </a:bodyPr>
          <a:lstStyle/>
          <a:p>
            <a:pPr marL="0" marR="0" lvl="0" indent="0" algn="ctr" defTabSz="914400" rtl="0" eaLnBrk="1" latinLnBrk="0" hangingPunct="1">
              <a:lnSpc>
                <a:spcPct val="120000"/>
              </a:lnSpc>
              <a:spcBef>
                <a:spcPts val="0"/>
              </a:spcBef>
              <a:spcAft>
                <a:spcPts val="0"/>
              </a:spcAft>
              <a:buClrTx/>
              <a:buSzTx/>
              <a:buFontTx/>
              <a:buNone/>
              <a:defRPr/>
            </a:pPr>
            <a:r>
              <a:rPr kumimoji="0" lang="zh-CN" altLang="en-US" sz="1600" b="1" i="0" u="none" strike="noStrike" kern="1200" cap="none" spc="0" normalizeH="0" baseline="0" noProof="0" dirty="0">
                <a:ln>
                  <a:noFill/>
                </a:ln>
                <a:solidFill>
                  <a:schemeClr val="bg1"/>
                </a:solidFill>
                <a:effectLst/>
                <a:uLnTx/>
                <a:uFillTx/>
                <a:latin typeface="微软雅黑" pitchFamily="34" charset="-122"/>
                <a:ea typeface="微软雅黑" pitchFamily="34" charset="-122"/>
                <a:cs typeface="+mn-cs"/>
              </a:rPr>
              <a:t>携带资料</a:t>
            </a:r>
          </a:p>
        </p:txBody>
      </p:sp>
      <p:sp>
        <p:nvSpPr>
          <p:cNvPr id="27" name="MH_SubTitle_2"/>
          <p:cNvSpPr/>
          <p:nvPr/>
        </p:nvSpPr>
        <p:spPr>
          <a:xfrm>
            <a:off x="5989320" y="2786320"/>
            <a:ext cx="1513205" cy="1513205"/>
          </a:xfrm>
          <a:custGeom>
            <a:avLst/>
            <a:gdLst>
              <a:gd name="connsiteX0" fmla="*/ 756189 w 1512169"/>
              <a:gd name="connsiteY0" fmla="*/ 0 h 1512407"/>
              <a:gd name="connsiteX1" fmla="*/ 908359 w 1512169"/>
              <a:gd name="connsiteY1" fmla="*/ 15341 h 1512407"/>
              <a:gd name="connsiteX2" fmla="*/ 1512169 w 1512169"/>
              <a:gd name="connsiteY2" fmla="*/ 756192 h 1512407"/>
              <a:gd name="connsiteX3" fmla="*/ 908359 w 1512169"/>
              <a:gd name="connsiteY3" fmla="*/ 1497043 h 1512407"/>
              <a:gd name="connsiteX4" fmla="*/ 756189 w 1512169"/>
              <a:gd name="connsiteY4" fmla="*/ 1512384 h 1512407"/>
              <a:gd name="connsiteX5" fmla="*/ 755954 w 1512169"/>
              <a:gd name="connsiteY5" fmla="*/ 1512407 h 1512407"/>
              <a:gd name="connsiteX6" fmla="*/ 15104 w 1512169"/>
              <a:gd name="connsiteY6" fmla="*/ 908597 h 1512407"/>
              <a:gd name="connsiteX7" fmla="*/ 0 w 1512169"/>
              <a:gd name="connsiteY7" fmla="*/ 758776 h 1512407"/>
              <a:gd name="connsiteX8" fmla="*/ 235 w 1512169"/>
              <a:gd name="connsiteY8" fmla="*/ 756429 h 1512407"/>
              <a:gd name="connsiteX9" fmla="*/ 2583 w 1512169"/>
              <a:gd name="connsiteY9" fmla="*/ 756192 h 1512407"/>
              <a:gd name="connsiteX10" fmla="*/ 152404 w 1512169"/>
              <a:gd name="connsiteY10" fmla="*/ 741088 h 1512407"/>
              <a:gd name="connsiteX11" fmla="*/ 756215 w 1512169"/>
              <a:gd name="connsiteY11" fmla="*/ 237 h 1512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12169" h="1512407">
                <a:moveTo>
                  <a:pt x="756189" y="0"/>
                </a:moveTo>
                <a:lnTo>
                  <a:pt x="908359" y="15341"/>
                </a:lnTo>
                <a:cubicBezTo>
                  <a:pt x="1252952" y="85854"/>
                  <a:pt x="1512169" y="390752"/>
                  <a:pt x="1512169" y="756192"/>
                </a:cubicBezTo>
                <a:cubicBezTo>
                  <a:pt x="1512169" y="1121634"/>
                  <a:pt x="1252952" y="1426530"/>
                  <a:pt x="908359" y="1497043"/>
                </a:cubicBezTo>
                <a:lnTo>
                  <a:pt x="756189" y="1512384"/>
                </a:lnTo>
                <a:lnTo>
                  <a:pt x="755954" y="1512407"/>
                </a:lnTo>
                <a:cubicBezTo>
                  <a:pt x="390512" y="1512407"/>
                  <a:pt x="85617" y="1253191"/>
                  <a:pt x="15104" y="908597"/>
                </a:cubicBezTo>
                <a:lnTo>
                  <a:pt x="0" y="758776"/>
                </a:lnTo>
                <a:lnTo>
                  <a:pt x="235" y="756429"/>
                </a:lnTo>
                <a:lnTo>
                  <a:pt x="2583" y="756192"/>
                </a:lnTo>
                <a:lnTo>
                  <a:pt x="152404" y="741088"/>
                </a:lnTo>
                <a:cubicBezTo>
                  <a:pt x="496998" y="670575"/>
                  <a:pt x="756215" y="365680"/>
                  <a:pt x="756215" y="237"/>
                </a:cubicBezTo>
                <a:close/>
              </a:path>
            </a:pathLst>
          </a:custGeom>
          <a:solidFill>
            <a:srgbClr val="79BDB4"/>
          </a:solidFill>
          <a:ln w="3175">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252000" tIns="540000" rIns="252000" bIns="648000" numCol="1" spcCol="0" rtlCol="0" fromWordArt="0" anchor="ctr" anchorCtr="0" forceAA="0" compatLnSpc="1">
            <a:noAutofit/>
          </a:bodyPr>
          <a:lstStyle/>
          <a:p>
            <a:pPr lvl="0" algn="ctr">
              <a:lnSpc>
                <a:spcPct val="120000"/>
              </a:lnSpc>
              <a:spcBef>
                <a:spcPts val="0"/>
              </a:spcBef>
              <a:spcAft>
                <a:spcPts val="0"/>
              </a:spcAft>
              <a:buClrTx/>
              <a:buSzTx/>
              <a:buFontTx/>
              <a:defRPr/>
            </a:pPr>
            <a:r>
              <a:rPr lang="zh-CN" altLang="en-US" sz="1600" dirty="0">
                <a:solidFill>
                  <a:schemeClr val="bg1"/>
                </a:solidFill>
                <a:latin typeface="微软雅黑" pitchFamily="34" charset="-122"/>
                <a:ea typeface="微软雅黑" pitchFamily="34" charset="-122"/>
                <a:sym typeface="+mn-ea"/>
              </a:rPr>
              <a:t>传、接</a:t>
            </a:r>
            <a:endParaRPr lang="en-US" altLang="zh-CN" sz="1600" dirty="0">
              <a:solidFill>
                <a:schemeClr val="bg1"/>
              </a:solidFill>
              <a:latin typeface="微软雅黑" pitchFamily="34" charset="-122"/>
              <a:ea typeface="微软雅黑" pitchFamily="34" charset="-122"/>
              <a:sym typeface="+mn-ea"/>
            </a:endParaRPr>
          </a:p>
          <a:p>
            <a:pPr lvl="0" algn="ctr">
              <a:lnSpc>
                <a:spcPct val="120000"/>
              </a:lnSpc>
              <a:spcBef>
                <a:spcPts val="0"/>
              </a:spcBef>
              <a:spcAft>
                <a:spcPts val="0"/>
              </a:spcAft>
              <a:buClrTx/>
              <a:buSzTx/>
              <a:buFontTx/>
              <a:defRPr/>
            </a:pPr>
            <a:r>
              <a:rPr lang="zh-CN" altLang="en-US" sz="1600" dirty="0">
                <a:solidFill>
                  <a:schemeClr val="bg1"/>
                </a:solidFill>
                <a:latin typeface="微软雅黑" pitchFamily="34" charset="-122"/>
                <a:ea typeface="微软雅黑" pitchFamily="34" charset="-122"/>
                <a:sym typeface="+mn-ea"/>
              </a:rPr>
              <a:t>考试</a:t>
            </a:r>
            <a:r>
              <a:rPr lang="zh-CN" altLang="en-US" sz="1600" b="1" dirty="0">
                <a:solidFill>
                  <a:schemeClr val="bg1"/>
                </a:solidFill>
                <a:latin typeface="微软雅黑" pitchFamily="34" charset="-122"/>
                <a:ea typeface="微软雅黑" pitchFamily="34" charset="-122"/>
                <a:sym typeface="+mn-ea"/>
              </a:rPr>
              <a:t>资料</a:t>
            </a:r>
          </a:p>
        </p:txBody>
      </p:sp>
      <p:sp>
        <p:nvSpPr>
          <p:cNvPr id="28" name="MH_SubTitle_3"/>
          <p:cNvSpPr/>
          <p:nvPr/>
        </p:nvSpPr>
        <p:spPr>
          <a:xfrm>
            <a:off x="5218430" y="3555940"/>
            <a:ext cx="1511300" cy="1513205"/>
          </a:xfrm>
          <a:custGeom>
            <a:avLst/>
            <a:gdLst>
              <a:gd name="connsiteX0" fmla="*/ 2802 w 1512404"/>
              <a:gd name="connsiteY0" fmla="*/ 755937 h 1512172"/>
              <a:gd name="connsiteX1" fmla="*/ 260 w 1512404"/>
              <a:gd name="connsiteY1" fmla="*/ 756217 h 1512172"/>
              <a:gd name="connsiteX2" fmla="*/ 2802 w 1512404"/>
              <a:gd name="connsiteY2" fmla="*/ 755993 h 1512172"/>
              <a:gd name="connsiteX3" fmla="*/ 753631 w 1512404"/>
              <a:gd name="connsiteY3" fmla="*/ 0 h 1512172"/>
              <a:gd name="connsiteX4" fmla="*/ 755977 w 1512404"/>
              <a:gd name="connsiteY4" fmla="*/ 237 h 1512172"/>
              <a:gd name="connsiteX5" fmla="*/ 756214 w 1512404"/>
              <a:gd name="connsiteY5" fmla="*/ 2584 h 1512172"/>
              <a:gd name="connsiteX6" fmla="*/ 756214 w 1512404"/>
              <a:gd name="connsiteY6" fmla="*/ 2590 h 1512172"/>
              <a:gd name="connsiteX7" fmla="*/ 771318 w 1512404"/>
              <a:gd name="connsiteY7" fmla="*/ 152407 h 1512172"/>
              <a:gd name="connsiteX8" fmla="*/ 1512169 w 1512404"/>
              <a:gd name="connsiteY8" fmla="*/ 756217 h 1512172"/>
              <a:gd name="connsiteX9" fmla="*/ 1512404 w 1512404"/>
              <a:gd name="connsiteY9" fmla="*/ 756194 h 1512172"/>
              <a:gd name="connsiteX10" fmla="*/ 1497065 w 1512404"/>
              <a:gd name="connsiteY10" fmla="*/ 908362 h 1512172"/>
              <a:gd name="connsiteX11" fmla="*/ 756214 w 1512404"/>
              <a:gd name="connsiteY11" fmla="*/ 1512172 h 1512172"/>
              <a:gd name="connsiteX12" fmla="*/ 15364 w 1512404"/>
              <a:gd name="connsiteY12" fmla="*/ 908362 h 1512172"/>
              <a:gd name="connsiteX13" fmla="*/ 23 w 1512404"/>
              <a:gd name="connsiteY13" fmla="*/ 756194 h 1512172"/>
              <a:gd name="connsiteX14" fmla="*/ 0 w 1512404"/>
              <a:gd name="connsiteY14" fmla="*/ 755957 h 1512172"/>
              <a:gd name="connsiteX15" fmla="*/ 603810 w 1512404"/>
              <a:gd name="connsiteY15" fmla="*/ 15106 h 1512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12404" h="1512172">
                <a:moveTo>
                  <a:pt x="2802" y="755937"/>
                </a:moveTo>
                <a:lnTo>
                  <a:pt x="260" y="756217"/>
                </a:lnTo>
                <a:lnTo>
                  <a:pt x="2802" y="755993"/>
                </a:lnTo>
                <a:close/>
                <a:moveTo>
                  <a:pt x="753631" y="0"/>
                </a:moveTo>
                <a:lnTo>
                  <a:pt x="755977" y="237"/>
                </a:lnTo>
                <a:lnTo>
                  <a:pt x="756214" y="2584"/>
                </a:lnTo>
                <a:lnTo>
                  <a:pt x="756214" y="2590"/>
                </a:lnTo>
                <a:lnTo>
                  <a:pt x="771318" y="152407"/>
                </a:lnTo>
                <a:cubicBezTo>
                  <a:pt x="841831" y="497001"/>
                  <a:pt x="1146726" y="756217"/>
                  <a:pt x="1512169" y="756217"/>
                </a:cubicBezTo>
                <a:lnTo>
                  <a:pt x="1512404" y="756194"/>
                </a:lnTo>
                <a:lnTo>
                  <a:pt x="1497065" y="908362"/>
                </a:lnTo>
                <a:cubicBezTo>
                  <a:pt x="1426551" y="1252956"/>
                  <a:pt x="1121654" y="1512172"/>
                  <a:pt x="756214" y="1512172"/>
                </a:cubicBezTo>
                <a:cubicBezTo>
                  <a:pt x="390772" y="1512172"/>
                  <a:pt x="85877" y="1252956"/>
                  <a:pt x="15364" y="908362"/>
                </a:cubicBezTo>
                <a:lnTo>
                  <a:pt x="23" y="756194"/>
                </a:lnTo>
                <a:lnTo>
                  <a:pt x="0" y="755957"/>
                </a:lnTo>
                <a:cubicBezTo>
                  <a:pt x="0" y="390517"/>
                  <a:pt x="259216" y="85619"/>
                  <a:pt x="603810" y="15106"/>
                </a:cubicBezTo>
                <a:close/>
              </a:path>
            </a:pathLst>
          </a:custGeom>
          <a:solidFill>
            <a:srgbClr val="D5A2A4"/>
          </a:solidFill>
          <a:ln w="3175">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252000" tIns="540000" rIns="252000" bIns="648000" numCol="1" spcCol="0" rtlCol="0" fromWordArt="0" anchor="ctr" anchorCtr="0" forceAA="0" compatLnSpc="1">
            <a:normAutofit/>
          </a:bodyPr>
          <a:lstStyle/>
          <a:p>
            <a:pPr lvl="0" algn="ctr">
              <a:lnSpc>
                <a:spcPct val="120000"/>
              </a:lnSpc>
              <a:spcBef>
                <a:spcPts val="0"/>
              </a:spcBef>
              <a:spcAft>
                <a:spcPts val="0"/>
              </a:spcAft>
              <a:buClrTx/>
              <a:buSzTx/>
              <a:buFontTx/>
              <a:defRPr/>
            </a:pPr>
            <a:r>
              <a:rPr lang="zh-CN" altLang="en-US" sz="1600" b="1" dirty="0">
                <a:solidFill>
                  <a:schemeClr val="bg1"/>
                </a:solidFill>
                <a:latin typeface="微软雅黑" pitchFamily="34" charset="-122"/>
                <a:ea typeface="微软雅黑" pitchFamily="34" charset="-122"/>
                <a:sym typeface="+mn-ea"/>
              </a:rPr>
              <a:t>携带物品</a:t>
            </a:r>
            <a:endParaRPr lang="zh-CN" altLang="en-US" sz="1600" b="1" noProof="0" dirty="0">
              <a:ln>
                <a:noFill/>
              </a:ln>
              <a:solidFill>
                <a:schemeClr val="bg1"/>
              </a:solidFill>
              <a:uLnTx/>
              <a:uFillTx/>
              <a:latin typeface="微软雅黑" pitchFamily="34" charset="-122"/>
              <a:ea typeface="微软雅黑" pitchFamily="34" charset="-122"/>
              <a:sym typeface="+mn-ea"/>
            </a:endParaRPr>
          </a:p>
        </p:txBody>
      </p:sp>
      <p:sp>
        <p:nvSpPr>
          <p:cNvPr id="29" name="MH_SubTitle_4"/>
          <p:cNvSpPr/>
          <p:nvPr/>
        </p:nvSpPr>
        <p:spPr>
          <a:xfrm>
            <a:off x="4445635" y="2799020"/>
            <a:ext cx="1512570" cy="1511300"/>
          </a:xfrm>
          <a:custGeom>
            <a:avLst/>
            <a:gdLst>
              <a:gd name="connsiteX0" fmla="*/ 756215 w 1512169"/>
              <a:gd name="connsiteY0" fmla="*/ 0 h 1512407"/>
              <a:gd name="connsiteX1" fmla="*/ 1497065 w 1512169"/>
              <a:gd name="connsiteY1" fmla="*/ 603810 h 1512407"/>
              <a:gd name="connsiteX2" fmla="*/ 1512169 w 1512169"/>
              <a:gd name="connsiteY2" fmla="*/ 753631 h 1512407"/>
              <a:gd name="connsiteX3" fmla="*/ 1511931 w 1512169"/>
              <a:gd name="connsiteY3" fmla="*/ 755978 h 1512407"/>
              <a:gd name="connsiteX4" fmla="*/ 1509585 w 1512169"/>
              <a:gd name="connsiteY4" fmla="*/ 756215 h 1512407"/>
              <a:gd name="connsiteX5" fmla="*/ 1359764 w 1512169"/>
              <a:gd name="connsiteY5" fmla="*/ 771319 h 1512407"/>
              <a:gd name="connsiteX6" fmla="*/ 755954 w 1512169"/>
              <a:gd name="connsiteY6" fmla="*/ 1512169 h 1512407"/>
              <a:gd name="connsiteX7" fmla="*/ 755977 w 1512169"/>
              <a:gd name="connsiteY7" fmla="*/ 1512407 h 1512407"/>
              <a:gd name="connsiteX8" fmla="*/ 603810 w 1512169"/>
              <a:gd name="connsiteY8" fmla="*/ 1497066 h 1512407"/>
              <a:gd name="connsiteX9" fmla="*/ 0 w 1512169"/>
              <a:gd name="connsiteY9" fmla="*/ 756215 h 1512407"/>
              <a:gd name="connsiteX10" fmla="*/ 603810 w 1512169"/>
              <a:gd name="connsiteY10" fmla="*/ 15364 h 1512407"/>
              <a:gd name="connsiteX11" fmla="*/ 755977 w 1512169"/>
              <a:gd name="connsiteY11" fmla="*/ 23 h 1512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12169" h="1512407">
                <a:moveTo>
                  <a:pt x="756215" y="0"/>
                </a:moveTo>
                <a:cubicBezTo>
                  <a:pt x="1121655" y="0"/>
                  <a:pt x="1426552" y="259216"/>
                  <a:pt x="1497065" y="603810"/>
                </a:cubicBezTo>
                <a:lnTo>
                  <a:pt x="1512169" y="753631"/>
                </a:lnTo>
                <a:lnTo>
                  <a:pt x="1511931" y="755978"/>
                </a:lnTo>
                <a:lnTo>
                  <a:pt x="1509585" y="756215"/>
                </a:lnTo>
                <a:lnTo>
                  <a:pt x="1359764" y="771319"/>
                </a:lnTo>
                <a:cubicBezTo>
                  <a:pt x="1015170" y="841832"/>
                  <a:pt x="755954" y="1146729"/>
                  <a:pt x="755954" y="1512169"/>
                </a:cubicBezTo>
                <a:lnTo>
                  <a:pt x="755977" y="1512407"/>
                </a:lnTo>
                <a:lnTo>
                  <a:pt x="603810" y="1497066"/>
                </a:lnTo>
                <a:cubicBezTo>
                  <a:pt x="259216" y="1426552"/>
                  <a:pt x="0" y="1121657"/>
                  <a:pt x="0" y="756215"/>
                </a:cubicBezTo>
                <a:cubicBezTo>
                  <a:pt x="0" y="390775"/>
                  <a:pt x="259216" y="85877"/>
                  <a:pt x="603810" y="15364"/>
                </a:cubicBezTo>
                <a:lnTo>
                  <a:pt x="755977" y="23"/>
                </a:lnTo>
                <a:close/>
              </a:path>
            </a:pathLst>
          </a:custGeom>
          <a:solidFill>
            <a:srgbClr val="79BDB4"/>
          </a:solidFill>
          <a:ln w="3175">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252000" tIns="540000" rIns="252000" bIns="648000" numCol="1" spcCol="0" rtlCol="0" fromWordArt="0" anchor="ctr" anchorCtr="0" forceAA="0" compatLnSpc="1">
            <a:normAutofit/>
          </a:bodyPr>
          <a:lstStyle/>
          <a:p>
            <a:pPr lvl="0" algn="ctr">
              <a:lnSpc>
                <a:spcPct val="120000"/>
              </a:lnSpc>
              <a:spcBef>
                <a:spcPts val="0"/>
              </a:spcBef>
              <a:spcAft>
                <a:spcPts val="0"/>
              </a:spcAft>
              <a:buClrTx/>
              <a:buSzTx/>
              <a:buFontTx/>
              <a:defRPr/>
            </a:pPr>
            <a:r>
              <a:rPr lang="zh-CN" altLang="en-US" sz="1600" b="1" noProof="0" dirty="0">
                <a:ln>
                  <a:noFill/>
                </a:ln>
                <a:solidFill>
                  <a:schemeClr val="bg1"/>
                </a:solidFill>
                <a:uLnTx/>
                <a:uFillTx/>
                <a:latin typeface="微软雅黑" pitchFamily="34" charset="-122"/>
                <a:ea typeface="微软雅黑" pitchFamily="34" charset="-122"/>
                <a:sym typeface="+mn-ea"/>
              </a:rPr>
              <a:t>使用手机</a:t>
            </a:r>
          </a:p>
        </p:txBody>
      </p:sp>
      <p:sp>
        <p:nvSpPr>
          <p:cNvPr id="3093" name="MH_Other_11"/>
          <p:cNvSpPr txBox="1"/>
          <p:nvPr/>
        </p:nvSpPr>
        <p:spPr>
          <a:xfrm>
            <a:off x="5732145" y="2099945"/>
            <a:ext cx="485775" cy="400050"/>
          </a:xfrm>
          <a:prstGeom prst="rect">
            <a:avLst/>
          </a:prstGeom>
          <a:noFill/>
          <a:ln w="9525">
            <a:noFill/>
            <a:miter/>
          </a:ln>
        </p:spPr>
        <p:txBody>
          <a:bodyPr>
            <a:spAutoFit/>
          </a:bodyPr>
          <a:lstStyle/>
          <a:p>
            <a:pPr lvl="0"/>
            <a:r>
              <a:rPr lang="en-US" altLang="zh-CN" sz="2000" dirty="0">
                <a:solidFill>
                  <a:schemeClr val="bg1"/>
                </a:solidFill>
                <a:latin typeface="Impact" pitchFamily="34" charset="0"/>
                <a:ea typeface="微软雅黑" pitchFamily="34" charset="-122"/>
              </a:rPr>
              <a:t>01</a:t>
            </a:r>
          </a:p>
        </p:txBody>
      </p:sp>
      <p:sp>
        <p:nvSpPr>
          <p:cNvPr id="3094" name="MH_Other_12"/>
          <p:cNvSpPr txBox="1"/>
          <p:nvPr/>
        </p:nvSpPr>
        <p:spPr>
          <a:xfrm>
            <a:off x="6562725" y="3641285"/>
            <a:ext cx="485775" cy="400050"/>
          </a:xfrm>
          <a:prstGeom prst="rect">
            <a:avLst/>
          </a:prstGeom>
          <a:noFill/>
          <a:ln w="9525">
            <a:noFill/>
            <a:miter/>
          </a:ln>
        </p:spPr>
        <p:txBody>
          <a:bodyPr>
            <a:spAutoFit/>
          </a:bodyPr>
          <a:lstStyle/>
          <a:p>
            <a:pPr lvl="0"/>
            <a:r>
              <a:rPr lang="en-US" altLang="zh-CN" sz="2000" dirty="0">
                <a:solidFill>
                  <a:schemeClr val="bg1"/>
                </a:solidFill>
                <a:latin typeface="Impact" pitchFamily="34" charset="0"/>
                <a:ea typeface="微软雅黑" pitchFamily="34" charset="-122"/>
              </a:rPr>
              <a:t>02</a:t>
            </a:r>
          </a:p>
        </p:txBody>
      </p:sp>
      <p:sp>
        <p:nvSpPr>
          <p:cNvPr id="3095" name="MH_Other_13"/>
          <p:cNvSpPr txBox="1"/>
          <p:nvPr/>
        </p:nvSpPr>
        <p:spPr>
          <a:xfrm>
            <a:off x="5718175" y="4328160"/>
            <a:ext cx="485775" cy="400050"/>
          </a:xfrm>
          <a:prstGeom prst="rect">
            <a:avLst/>
          </a:prstGeom>
          <a:noFill/>
          <a:ln w="9525">
            <a:noFill/>
            <a:miter/>
          </a:ln>
        </p:spPr>
        <p:txBody>
          <a:bodyPr>
            <a:spAutoFit/>
          </a:bodyPr>
          <a:lstStyle/>
          <a:p>
            <a:pPr lvl="0"/>
            <a:r>
              <a:rPr lang="en-US" altLang="zh-CN" sz="2000" dirty="0">
                <a:solidFill>
                  <a:schemeClr val="bg1"/>
                </a:solidFill>
                <a:latin typeface="Impact" pitchFamily="34" charset="0"/>
                <a:ea typeface="微软雅黑" pitchFamily="34" charset="-122"/>
              </a:rPr>
              <a:t>03</a:t>
            </a:r>
          </a:p>
        </p:txBody>
      </p:sp>
      <p:sp>
        <p:nvSpPr>
          <p:cNvPr id="3096" name="MH_Other_14"/>
          <p:cNvSpPr txBox="1"/>
          <p:nvPr/>
        </p:nvSpPr>
        <p:spPr>
          <a:xfrm>
            <a:off x="4974590" y="2898775"/>
            <a:ext cx="485775" cy="400050"/>
          </a:xfrm>
          <a:prstGeom prst="rect">
            <a:avLst/>
          </a:prstGeom>
          <a:noFill/>
          <a:ln w="9525">
            <a:noFill/>
            <a:miter/>
          </a:ln>
        </p:spPr>
        <p:txBody>
          <a:bodyPr>
            <a:spAutoFit/>
          </a:bodyPr>
          <a:lstStyle/>
          <a:p>
            <a:pPr lvl="0"/>
            <a:r>
              <a:rPr lang="en-US" altLang="zh-CN" sz="2000" dirty="0">
                <a:solidFill>
                  <a:schemeClr val="bg1"/>
                </a:solidFill>
                <a:latin typeface="Impact" pitchFamily="34" charset="0"/>
                <a:ea typeface="微软雅黑" pitchFamily="34" charset="-122"/>
              </a:rPr>
              <a:t>04</a:t>
            </a:r>
          </a:p>
        </p:txBody>
      </p:sp>
      <p:cxnSp>
        <p:nvCxnSpPr>
          <p:cNvPr id="15" name="直接连接符 14"/>
          <p:cNvCxnSpPr/>
          <p:nvPr/>
        </p:nvCxnSpPr>
        <p:spPr>
          <a:xfrm rot="5400000">
            <a:off x="3073195" y="2589431"/>
            <a:ext cx="1545697" cy="20625"/>
          </a:xfrm>
          <a:prstGeom prst="line">
            <a:avLst/>
          </a:prstGeom>
          <a:ln>
            <a:solidFill>
              <a:srgbClr val="79BDB4"/>
            </a:solidFill>
            <a:prstDash val="sysDash"/>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rot="16200000" flipH="1">
            <a:off x="7100554" y="4832366"/>
            <a:ext cx="2009165" cy="11422"/>
          </a:xfrm>
          <a:prstGeom prst="line">
            <a:avLst/>
          </a:prstGeom>
          <a:ln>
            <a:solidFill>
              <a:srgbClr val="79BDB4"/>
            </a:solidFill>
            <a:prstDash val="sysDash"/>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rot="16200000" flipH="1">
            <a:off x="7266973" y="2469347"/>
            <a:ext cx="1700076" cy="35172"/>
          </a:xfrm>
          <a:prstGeom prst="line">
            <a:avLst/>
          </a:prstGeom>
          <a:ln>
            <a:solidFill>
              <a:srgbClr val="D5A2A4"/>
            </a:solidFill>
            <a:prstDash val="sysDash"/>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rot="5400000">
            <a:off x="2930525" y="4857450"/>
            <a:ext cx="1842910" cy="8750"/>
          </a:xfrm>
          <a:prstGeom prst="line">
            <a:avLst/>
          </a:prstGeom>
          <a:ln>
            <a:solidFill>
              <a:srgbClr val="D5A2A4"/>
            </a:solidFill>
            <a:prstDash val="sysDash"/>
          </a:ln>
        </p:spPr>
        <p:style>
          <a:lnRef idx="1">
            <a:schemeClr val="accent1"/>
          </a:lnRef>
          <a:fillRef idx="0">
            <a:schemeClr val="accent1"/>
          </a:fillRef>
          <a:effectRef idx="0">
            <a:schemeClr val="accent1"/>
          </a:effectRef>
          <a:fontRef idx="minor">
            <a:schemeClr val="tx1"/>
          </a:fontRef>
        </p:style>
      </p:cxnSp>
      <p:sp>
        <p:nvSpPr>
          <p:cNvPr id="33" name="文本框 32"/>
          <p:cNvSpPr txBox="1"/>
          <p:nvPr/>
        </p:nvSpPr>
        <p:spPr>
          <a:xfrm>
            <a:off x="724395" y="1859280"/>
            <a:ext cx="3013850" cy="132343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a:r>
              <a:rPr lang="en-US" altLang="zh-CN" sz="1600" dirty="0">
                <a:solidFill>
                  <a:schemeClr val="tx1">
                    <a:lumMod val="50000"/>
                    <a:lumOff val="50000"/>
                  </a:schemeClr>
                </a:solidFill>
                <a:latin typeface="微软雅黑" pitchFamily="34" charset="-122"/>
                <a:ea typeface="微软雅黑" pitchFamily="34" charset="-122"/>
                <a:sym typeface="+mn-ea"/>
              </a:rPr>
              <a:t> 2017</a:t>
            </a:r>
            <a:r>
              <a:rPr lang="zh-CN" altLang="en-US" sz="1600" dirty="0">
                <a:solidFill>
                  <a:schemeClr val="tx1">
                    <a:lumMod val="50000"/>
                    <a:lumOff val="50000"/>
                  </a:schemeClr>
                </a:solidFill>
                <a:latin typeface="微软雅黑" pitchFamily="34" charset="-122"/>
                <a:ea typeface="微软雅黑" pitchFamily="34" charset="-122"/>
                <a:sym typeface="+mn-ea"/>
              </a:rPr>
              <a:t>年</a:t>
            </a:r>
            <a:r>
              <a:rPr lang="en-US" altLang="zh-CN" sz="1600" dirty="0">
                <a:solidFill>
                  <a:schemeClr val="tx1">
                    <a:lumMod val="50000"/>
                    <a:lumOff val="50000"/>
                  </a:schemeClr>
                </a:solidFill>
                <a:latin typeface="微软雅黑" pitchFamily="34" charset="-122"/>
                <a:ea typeface="微软雅黑" pitchFamily="34" charset="-122"/>
                <a:sym typeface="+mn-ea"/>
              </a:rPr>
              <a:t>1</a:t>
            </a:r>
            <a:r>
              <a:rPr lang="zh-CN" altLang="en-US" sz="1600" dirty="0">
                <a:solidFill>
                  <a:schemeClr val="tx1">
                    <a:lumMod val="50000"/>
                    <a:lumOff val="50000"/>
                  </a:schemeClr>
                </a:solidFill>
                <a:latin typeface="微软雅黑" pitchFamily="34" charset="-122"/>
                <a:ea typeface="微软雅黑" pitchFamily="34" charset="-122"/>
                <a:sym typeface="+mn-ea"/>
              </a:rPr>
              <a:t>月</a:t>
            </a:r>
            <a:r>
              <a:rPr lang="en-US" altLang="zh-CN" sz="1600" dirty="0">
                <a:solidFill>
                  <a:schemeClr val="tx1">
                    <a:lumMod val="50000"/>
                    <a:lumOff val="50000"/>
                  </a:schemeClr>
                </a:solidFill>
                <a:latin typeface="微软雅黑" pitchFamily="34" charset="-122"/>
                <a:ea typeface="微软雅黑" pitchFamily="34" charset="-122"/>
                <a:sym typeface="+mn-ea"/>
              </a:rPr>
              <a:t>3</a:t>
            </a:r>
            <a:r>
              <a:rPr lang="zh-CN" altLang="en-US" sz="1600" dirty="0">
                <a:solidFill>
                  <a:schemeClr val="tx1">
                    <a:lumMod val="50000"/>
                    <a:lumOff val="50000"/>
                  </a:schemeClr>
                </a:solidFill>
                <a:latin typeface="微软雅黑" pitchFamily="34" charset="-122"/>
                <a:ea typeface="微软雅黑" pitchFamily="34" charset="-122"/>
                <a:sym typeface="+mn-ea"/>
              </a:rPr>
              <a:t>日，***参加</a:t>
            </a:r>
            <a:r>
              <a:rPr lang="en-US" altLang="zh-CN" sz="1600" dirty="0">
                <a:solidFill>
                  <a:schemeClr val="tx1">
                    <a:lumMod val="50000"/>
                    <a:lumOff val="50000"/>
                  </a:schemeClr>
                </a:solidFill>
                <a:latin typeface="微软雅黑" pitchFamily="34" charset="-122"/>
                <a:ea typeface="微软雅黑" pitchFamily="34" charset="-122"/>
                <a:sym typeface="+mn-ea"/>
              </a:rPr>
              <a:t>《</a:t>
            </a:r>
            <a:r>
              <a:rPr lang="zh-CN" altLang="en-US" sz="1600" dirty="0">
                <a:solidFill>
                  <a:schemeClr val="tx1">
                    <a:lumMod val="50000"/>
                    <a:lumOff val="50000"/>
                  </a:schemeClr>
                </a:solidFill>
                <a:latin typeface="微软雅黑" pitchFamily="34" charset="-122"/>
                <a:ea typeface="微软雅黑" pitchFamily="34" charset="-122"/>
                <a:sym typeface="+mn-ea"/>
              </a:rPr>
              <a:t>刑事诉讼法</a:t>
            </a:r>
            <a:r>
              <a:rPr lang="en-US" altLang="zh-CN" sz="1600" dirty="0">
                <a:solidFill>
                  <a:schemeClr val="tx1">
                    <a:lumMod val="50000"/>
                    <a:lumOff val="50000"/>
                  </a:schemeClr>
                </a:solidFill>
                <a:latin typeface="微软雅黑" pitchFamily="34" charset="-122"/>
                <a:ea typeface="微软雅黑" pitchFamily="34" charset="-122"/>
                <a:sym typeface="+mn-ea"/>
              </a:rPr>
              <a:t>》</a:t>
            </a:r>
            <a:r>
              <a:rPr lang="zh-CN" altLang="en-US" sz="1600" dirty="0">
                <a:solidFill>
                  <a:schemeClr val="tx1">
                    <a:lumMod val="50000"/>
                    <a:lumOff val="50000"/>
                  </a:schemeClr>
                </a:solidFill>
                <a:latin typeface="微软雅黑" pitchFamily="34" charset="-122"/>
                <a:ea typeface="微软雅黑" pitchFamily="34" charset="-122"/>
                <a:sym typeface="+mn-ea"/>
              </a:rPr>
              <a:t>课程期末考试过程中携带与考试内容相关的文字材料。学校于</a:t>
            </a:r>
            <a:r>
              <a:rPr lang="en-US" altLang="zh-CN" sz="1600" dirty="0">
                <a:solidFill>
                  <a:schemeClr val="tx1">
                    <a:lumMod val="50000"/>
                    <a:lumOff val="50000"/>
                  </a:schemeClr>
                </a:solidFill>
                <a:latin typeface="微软雅黑" pitchFamily="34" charset="-122"/>
                <a:ea typeface="微软雅黑" pitchFamily="34" charset="-122"/>
                <a:sym typeface="+mn-ea"/>
              </a:rPr>
              <a:t>2017</a:t>
            </a:r>
            <a:r>
              <a:rPr lang="zh-CN" altLang="en-US" sz="1600" dirty="0">
                <a:solidFill>
                  <a:schemeClr val="tx1">
                    <a:lumMod val="50000"/>
                    <a:lumOff val="50000"/>
                  </a:schemeClr>
                </a:solidFill>
                <a:latin typeface="微软雅黑" pitchFamily="34" charset="-122"/>
                <a:ea typeface="微软雅黑" pitchFamily="34" charset="-122"/>
                <a:sym typeface="+mn-ea"/>
              </a:rPr>
              <a:t>年</a:t>
            </a:r>
            <a:r>
              <a:rPr lang="en-US" altLang="zh-CN" sz="1600" dirty="0">
                <a:solidFill>
                  <a:schemeClr val="tx1">
                    <a:lumMod val="50000"/>
                    <a:lumOff val="50000"/>
                  </a:schemeClr>
                </a:solidFill>
                <a:latin typeface="微软雅黑" pitchFamily="34" charset="-122"/>
                <a:ea typeface="微软雅黑" pitchFamily="34" charset="-122"/>
                <a:sym typeface="+mn-ea"/>
              </a:rPr>
              <a:t>1</a:t>
            </a:r>
            <a:r>
              <a:rPr lang="zh-CN" altLang="en-US" sz="1600" dirty="0">
                <a:solidFill>
                  <a:schemeClr val="tx1">
                    <a:lumMod val="50000"/>
                    <a:lumOff val="50000"/>
                  </a:schemeClr>
                </a:solidFill>
                <a:latin typeface="微软雅黑" pitchFamily="34" charset="-122"/>
                <a:ea typeface="微软雅黑" pitchFamily="34" charset="-122"/>
                <a:sym typeface="+mn-ea"/>
              </a:rPr>
              <a:t>月</a:t>
            </a:r>
            <a:r>
              <a:rPr lang="en-US" altLang="zh-CN" sz="1600" dirty="0">
                <a:solidFill>
                  <a:schemeClr val="tx1">
                    <a:lumMod val="50000"/>
                    <a:lumOff val="50000"/>
                  </a:schemeClr>
                </a:solidFill>
                <a:latin typeface="微软雅黑" pitchFamily="34" charset="-122"/>
                <a:ea typeface="微软雅黑" pitchFamily="34" charset="-122"/>
                <a:sym typeface="+mn-ea"/>
              </a:rPr>
              <a:t>16</a:t>
            </a:r>
            <a:r>
              <a:rPr lang="zh-CN" altLang="en-US" sz="1600" dirty="0">
                <a:solidFill>
                  <a:schemeClr val="tx1">
                    <a:lumMod val="50000"/>
                    <a:lumOff val="50000"/>
                  </a:schemeClr>
                </a:solidFill>
                <a:latin typeface="微软雅黑" pitchFamily="34" charset="-122"/>
                <a:ea typeface="微软雅黑" pitchFamily="34" charset="-122"/>
                <a:sym typeface="+mn-ea"/>
              </a:rPr>
              <a:t>日给予其留校察看处分。</a:t>
            </a:r>
            <a:endParaRPr lang="zh-CN" altLang="da-DK" sz="1600" dirty="0">
              <a:solidFill>
                <a:schemeClr val="tx1">
                  <a:lumMod val="50000"/>
                  <a:lumOff val="50000"/>
                </a:schemeClr>
              </a:solidFill>
              <a:latin typeface="微软雅黑" pitchFamily="34" charset="-122"/>
              <a:ea typeface="微软雅黑" pitchFamily="34" charset="-122"/>
              <a:sym typeface="+mn-ea"/>
            </a:endParaRPr>
          </a:p>
        </p:txBody>
      </p:sp>
      <p:sp>
        <p:nvSpPr>
          <p:cNvPr id="34" name="文本框 33"/>
          <p:cNvSpPr txBox="1"/>
          <p:nvPr/>
        </p:nvSpPr>
        <p:spPr>
          <a:xfrm>
            <a:off x="866899" y="4072705"/>
            <a:ext cx="2861821" cy="1569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600" dirty="0">
                <a:solidFill>
                  <a:schemeClr val="tx1">
                    <a:lumMod val="50000"/>
                    <a:lumOff val="50000"/>
                  </a:schemeClr>
                </a:solidFill>
                <a:latin typeface="微软雅黑" pitchFamily="34" charset="-122"/>
                <a:ea typeface="微软雅黑" pitchFamily="34" charset="-122"/>
                <a:sym typeface="+mn-ea"/>
              </a:rPr>
              <a:t>2014</a:t>
            </a:r>
            <a:r>
              <a:rPr lang="zh-CN" altLang="en-US" sz="1600" dirty="0">
                <a:solidFill>
                  <a:schemeClr val="tx1">
                    <a:lumMod val="50000"/>
                    <a:lumOff val="50000"/>
                  </a:schemeClr>
                </a:solidFill>
                <a:latin typeface="微软雅黑" pitchFamily="34" charset="-122"/>
                <a:ea typeface="微软雅黑" pitchFamily="34" charset="-122"/>
                <a:sym typeface="+mn-ea"/>
              </a:rPr>
              <a:t>年</a:t>
            </a:r>
            <a:r>
              <a:rPr lang="en-US" altLang="zh-CN" sz="1600" dirty="0">
                <a:solidFill>
                  <a:schemeClr val="tx1">
                    <a:lumMod val="50000"/>
                    <a:lumOff val="50000"/>
                  </a:schemeClr>
                </a:solidFill>
                <a:latin typeface="微软雅黑" pitchFamily="34" charset="-122"/>
                <a:ea typeface="微软雅黑" pitchFamily="34" charset="-122"/>
                <a:sym typeface="+mn-ea"/>
              </a:rPr>
              <a:t>6</a:t>
            </a:r>
            <a:r>
              <a:rPr lang="zh-CN" altLang="en-US" sz="1600" dirty="0">
                <a:solidFill>
                  <a:schemeClr val="tx1">
                    <a:lumMod val="50000"/>
                    <a:lumOff val="50000"/>
                  </a:schemeClr>
                </a:solidFill>
                <a:latin typeface="微软雅黑" pitchFamily="34" charset="-122"/>
                <a:ea typeface="微软雅黑" pitchFamily="34" charset="-122"/>
                <a:sym typeface="+mn-ea"/>
              </a:rPr>
              <a:t>月</a:t>
            </a:r>
            <a:r>
              <a:rPr lang="en-US" altLang="zh-CN" sz="1600" dirty="0">
                <a:solidFill>
                  <a:schemeClr val="tx1">
                    <a:lumMod val="50000"/>
                    <a:lumOff val="50000"/>
                  </a:schemeClr>
                </a:solidFill>
                <a:latin typeface="微软雅黑" pitchFamily="34" charset="-122"/>
                <a:ea typeface="微软雅黑" pitchFamily="34" charset="-122"/>
                <a:sym typeface="+mn-ea"/>
              </a:rPr>
              <a:t>30</a:t>
            </a:r>
            <a:r>
              <a:rPr lang="zh-CN" altLang="en-US" sz="1600" dirty="0">
                <a:solidFill>
                  <a:schemeClr val="tx1">
                    <a:lumMod val="50000"/>
                    <a:lumOff val="50000"/>
                  </a:schemeClr>
                </a:solidFill>
                <a:latin typeface="微软雅黑" pitchFamily="34" charset="-122"/>
                <a:ea typeface="微软雅黑" pitchFamily="34" charset="-122"/>
                <a:sym typeface="+mn-ea"/>
              </a:rPr>
              <a:t>日，***在</a:t>
            </a:r>
            <a:r>
              <a:rPr lang="en-US" altLang="zh-CN" sz="1600" dirty="0">
                <a:solidFill>
                  <a:schemeClr val="tx1">
                    <a:lumMod val="50000"/>
                    <a:lumOff val="50000"/>
                  </a:schemeClr>
                </a:solidFill>
                <a:latin typeface="微软雅黑" pitchFamily="34" charset="-122"/>
                <a:ea typeface="微软雅黑" pitchFamily="34" charset="-122"/>
                <a:sym typeface="+mn-ea"/>
              </a:rPr>
              <a:t>《</a:t>
            </a:r>
            <a:r>
              <a:rPr lang="zh-CN" altLang="en-US" sz="1600" dirty="0">
                <a:solidFill>
                  <a:schemeClr val="tx1">
                    <a:lumMod val="50000"/>
                    <a:lumOff val="50000"/>
                  </a:schemeClr>
                </a:solidFill>
                <a:latin typeface="微软雅黑" pitchFamily="34" charset="-122"/>
                <a:ea typeface="微软雅黑" pitchFamily="34" charset="-122"/>
                <a:sym typeface="+mn-ea"/>
              </a:rPr>
              <a:t>微观经济学</a:t>
            </a:r>
            <a:r>
              <a:rPr lang="en-US" altLang="zh-CN" sz="1600" dirty="0">
                <a:solidFill>
                  <a:schemeClr val="tx1">
                    <a:lumMod val="50000"/>
                    <a:lumOff val="50000"/>
                  </a:schemeClr>
                </a:solidFill>
                <a:latin typeface="微软雅黑" pitchFamily="34" charset="-122"/>
                <a:ea typeface="微软雅黑" pitchFamily="34" charset="-122"/>
                <a:sym typeface="+mn-ea"/>
              </a:rPr>
              <a:t>》</a:t>
            </a:r>
            <a:r>
              <a:rPr lang="zh-CN" altLang="en-US" sz="1600" dirty="0">
                <a:solidFill>
                  <a:schemeClr val="tx1">
                    <a:lumMod val="50000"/>
                    <a:lumOff val="50000"/>
                  </a:schemeClr>
                </a:solidFill>
                <a:latin typeface="微软雅黑" pitchFamily="34" charset="-122"/>
                <a:ea typeface="微软雅黑" pitchFamily="34" charset="-122"/>
                <a:sym typeface="+mn-ea"/>
              </a:rPr>
              <a:t>课程期末考试过程中使用手机查找与考试相关资料。学校于</a:t>
            </a:r>
            <a:r>
              <a:rPr lang="en-US" altLang="zh-CN" sz="1600" dirty="0">
                <a:solidFill>
                  <a:schemeClr val="tx1">
                    <a:lumMod val="50000"/>
                    <a:lumOff val="50000"/>
                  </a:schemeClr>
                </a:solidFill>
                <a:latin typeface="微软雅黑" pitchFamily="34" charset="-122"/>
                <a:ea typeface="微软雅黑" pitchFamily="34" charset="-122"/>
                <a:sym typeface="+mn-ea"/>
              </a:rPr>
              <a:t>2014</a:t>
            </a:r>
            <a:r>
              <a:rPr lang="zh-CN" altLang="en-US" sz="1600" dirty="0">
                <a:solidFill>
                  <a:schemeClr val="tx1">
                    <a:lumMod val="50000"/>
                    <a:lumOff val="50000"/>
                  </a:schemeClr>
                </a:solidFill>
                <a:latin typeface="微软雅黑" pitchFamily="34" charset="-122"/>
                <a:ea typeface="微软雅黑" pitchFamily="34" charset="-122"/>
                <a:sym typeface="+mn-ea"/>
              </a:rPr>
              <a:t>年</a:t>
            </a:r>
            <a:r>
              <a:rPr lang="en-US" altLang="zh-CN" sz="1600" dirty="0">
                <a:solidFill>
                  <a:schemeClr val="tx1">
                    <a:lumMod val="50000"/>
                    <a:lumOff val="50000"/>
                  </a:schemeClr>
                </a:solidFill>
                <a:latin typeface="微软雅黑" pitchFamily="34" charset="-122"/>
                <a:ea typeface="微软雅黑" pitchFamily="34" charset="-122"/>
                <a:sym typeface="+mn-ea"/>
              </a:rPr>
              <a:t>7</a:t>
            </a:r>
            <a:r>
              <a:rPr lang="zh-CN" altLang="en-US" sz="1600" dirty="0">
                <a:solidFill>
                  <a:schemeClr val="tx1">
                    <a:lumMod val="50000"/>
                    <a:lumOff val="50000"/>
                  </a:schemeClr>
                </a:solidFill>
                <a:latin typeface="微软雅黑" pitchFamily="34" charset="-122"/>
                <a:ea typeface="微软雅黑" pitchFamily="34" charset="-122"/>
                <a:sym typeface="+mn-ea"/>
              </a:rPr>
              <a:t>月</a:t>
            </a:r>
            <a:r>
              <a:rPr lang="en-US" altLang="zh-CN" sz="1600" dirty="0">
                <a:solidFill>
                  <a:schemeClr val="tx1">
                    <a:lumMod val="50000"/>
                    <a:lumOff val="50000"/>
                  </a:schemeClr>
                </a:solidFill>
                <a:latin typeface="微软雅黑" pitchFamily="34" charset="-122"/>
                <a:ea typeface="微软雅黑" pitchFamily="34" charset="-122"/>
                <a:sym typeface="+mn-ea"/>
              </a:rPr>
              <a:t>9</a:t>
            </a:r>
            <a:r>
              <a:rPr lang="zh-CN" altLang="en-US" sz="1600" dirty="0">
                <a:solidFill>
                  <a:schemeClr val="tx1">
                    <a:lumMod val="50000"/>
                    <a:lumOff val="50000"/>
                  </a:schemeClr>
                </a:solidFill>
                <a:latin typeface="微软雅黑" pitchFamily="34" charset="-122"/>
                <a:ea typeface="微软雅黑" pitchFamily="34" charset="-122"/>
                <a:sym typeface="+mn-ea"/>
              </a:rPr>
              <a:t>日给予其留校察看处分。</a:t>
            </a:r>
            <a:endParaRPr lang="zh-CN" altLang="da-DK" sz="1600" dirty="0">
              <a:solidFill>
                <a:schemeClr val="tx1">
                  <a:lumMod val="50000"/>
                  <a:lumOff val="50000"/>
                </a:schemeClr>
              </a:solidFill>
              <a:latin typeface="微软雅黑" pitchFamily="34" charset="-122"/>
              <a:ea typeface="微软雅黑" pitchFamily="34" charset="-122"/>
              <a:sym typeface="+mn-ea"/>
            </a:endParaRPr>
          </a:p>
          <a:p>
            <a:pPr indent="0" algn="ctr"/>
            <a:endParaRPr lang="zh-CN" altLang="da-DK" sz="1600" dirty="0">
              <a:solidFill>
                <a:schemeClr val="tx1">
                  <a:lumMod val="50000"/>
                  <a:lumOff val="50000"/>
                </a:schemeClr>
              </a:solidFill>
              <a:latin typeface="微软雅黑" pitchFamily="34" charset="-122"/>
              <a:ea typeface="微软雅黑" pitchFamily="34" charset="-122"/>
              <a:sym typeface="+mn-ea"/>
            </a:endParaRPr>
          </a:p>
        </p:txBody>
      </p:sp>
      <p:sp>
        <p:nvSpPr>
          <p:cNvPr id="35" name="文本框 34"/>
          <p:cNvSpPr txBox="1"/>
          <p:nvPr/>
        </p:nvSpPr>
        <p:spPr>
          <a:xfrm>
            <a:off x="8239125" y="1630415"/>
            <a:ext cx="2471420" cy="181588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600" dirty="0">
                <a:solidFill>
                  <a:schemeClr val="tx1">
                    <a:lumMod val="50000"/>
                    <a:lumOff val="50000"/>
                  </a:schemeClr>
                </a:solidFill>
                <a:latin typeface="微软雅黑" pitchFamily="34" charset="-122"/>
                <a:ea typeface="微软雅黑" pitchFamily="34" charset="-122"/>
                <a:sym typeface="+mn-ea"/>
              </a:rPr>
              <a:t>2017</a:t>
            </a:r>
            <a:r>
              <a:rPr lang="zh-CN" altLang="en-US" sz="1600" dirty="0">
                <a:solidFill>
                  <a:schemeClr val="tx1">
                    <a:lumMod val="50000"/>
                    <a:lumOff val="50000"/>
                  </a:schemeClr>
                </a:solidFill>
                <a:latin typeface="微软雅黑" pitchFamily="34" charset="-122"/>
                <a:ea typeface="微软雅黑" pitchFamily="34" charset="-122"/>
                <a:sym typeface="+mn-ea"/>
              </a:rPr>
              <a:t>年</a:t>
            </a:r>
            <a:r>
              <a:rPr lang="en-US" altLang="zh-CN" sz="1600" dirty="0">
                <a:solidFill>
                  <a:schemeClr val="tx1">
                    <a:lumMod val="50000"/>
                    <a:lumOff val="50000"/>
                  </a:schemeClr>
                </a:solidFill>
                <a:latin typeface="微软雅黑" pitchFamily="34" charset="-122"/>
                <a:ea typeface="微软雅黑" pitchFamily="34" charset="-122"/>
                <a:sym typeface="+mn-ea"/>
              </a:rPr>
              <a:t>4</a:t>
            </a:r>
            <a:r>
              <a:rPr lang="zh-CN" altLang="en-US" sz="1600" dirty="0">
                <a:solidFill>
                  <a:schemeClr val="tx1">
                    <a:lumMod val="50000"/>
                    <a:lumOff val="50000"/>
                  </a:schemeClr>
                </a:solidFill>
                <a:latin typeface="微软雅黑" pitchFamily="34" charset="-122"/>
                <a:ea typeface="微软雅黑" pitchFamily="34" charset="-122"/>
                <a:sym typeface="+mn-ea"/>
              </a:rPr>
              <a:t>月</a:t>
            </a:r>
            <a:r>
              <a:rPr lang="en-US" altLang="zh-CN" sz="1600" dirty="0">
                <a:solidFill>
                  <a:schemeClr val="tx1">
                    <a:lumMod val="50000"/>
                    <a:lumOff val="50000"/>
                  </a:schemeClr>
                </a:solidFill>
                <a:latin typeface="微软雅黑" pitchFamily="34" charset="-122"/>
                <a:ea typeface="微软雅黑" pitchFamily="34" charset="-122"/>
                <a:sym typeface="+mn-ea"/>
              </a:rPr>
              <a:t>9</a:t>
            </a:r>
            <a:r>
              <a:rPr lang="zh-CN" altLang="en-US" sz="1600" dirty="0">
                <a:solidFill>
                  <a:schemeClr val="tx1">
                    <a:lumMod val="50000"/>
                    <a:lumOff val="50000"/>
                  </a:schemeClr>
                </a:solidFill>
                <a:latin typeface="微软雅黑" pitchFamily="34" charset="-122"/>
                <a:ea typeface="微软雅黑" pitchFamily="34" charset="-122"/>
                <a:sym typeface="+mn-ea"/>
              </a:rPr>
              <a:t>日，***在</a:t>
            </a:r>
            <a:r>
              <a:rPr lang="en-US" altLang="zh-CN" sz="1600" dirty="0">
                <a:solidFill>
                  <a:schemeClr val="tx1">
                    <a:lumMod val="50000"/>
                    <a:lumOff val="50000"/>
                  </a:schemeClr>
                </a:solidFill>
                <a:latin typeface="微软雅黑" pitchFamily="34" charset="-122"/>
                <a:ea typeface="微软雅黑" pitchFamily="34" charset="-122"/>
                <a:sym typeface="+mn-ea"/>
              </a:rPr>
              <a:t>《</a:t>
            </a:r>
            <a:r>
              <a:rPr lang="zh-CN" altLang="en-US" sz="1600" dirty="0">
                <a:solidFill>
                  <a:schemeClr val="tx1">
                    <a:lumMod val="50000"/>
                    <a:lumOff val="50000"/>
                  </a:schemeClr>
                </a:solidFill>
                <a:latin typeface="微软雅黑" pitchFamily="34" charset="-122"/>
                <a:ea typeface="微软雅黑" pitchFamily="34" charset="-122"/>
                <a:sym typeface="+mn-ea"/>
              </a:rPr>
              <a:t>毛泽东思想和中国特色社会主义理论体系概论</a:t>
            </a:r>
            <a:r>
              <a:rPr lang="en-US" altLang="zh-CN" sz="1600" dirty="0">
                <a:solidFill>
                  <a:schemeClr val="tx1">
                    <a:lumMod val="50000"/>
                    <a:lumOff val="50000"/>
                  </a:schemeClr>
                </a:solidFill>
                <a:latin typeface="微软雅黑" pitchFamily="34" charset="-122"/>
                <a:ea typeface="微软雅黑" pitchFamily="34" charset="-122"/>
                <a:sym typeface="+mn-ea"/>
              </a:rPr>
              <a:t>Ⅱ》</a:t>
            </a:r>
            <a:r>
              <a:rPr lang="zh-CN" altLang="en-US" sz="1600" dirty="0">
                <a:solidFill>
                  <a:schemeClr val="tx1">
                    <a:lumMod val="50000"/>
                    <a:lumOff val="50000"/>
                  </a:schemeClr>
                </a:solidFill>
                <a:latin typeface="微软雅黑" pitchFamily="34" charset="-122"/>
                <a:ea typeface="微软雅黑" pitchFamily="34" charset="-122"/>
                <a:sym typeface="+mn-ea"/>
              </a:rPr>
              <a:t>课程补考考试中，接收他人传递的与考试内容相关资料。学校于</a:t>
            </a:r>
            <a:r>
              <a:rPr lang="en-US" altLang="zh-CN" sz="1600" dirty="0">
                <a:solidFill>
                  <a:schemeClr val="tx1">
                    <a:lumMod val="50000"/>
                    <a:lumOff val="50000"/>
                  </a:schemeClr>
                </a:solidFill>
                <a:latin typeface="微软雅黑" pitchFamily="34" charset="-122"/>
                <a:ea typeface="微软雅黑" pitchFamily="34" charset="-122"/>
                <a:sym typeface="+mn-ea"/>
              </a:rPr>
              <a:t>2017</a:t>
            </a:r>
            <a:r>
              <a:rPr lang="zh-CN" altLang="en-US" sz="1600" dirty="0">
                <a:solidFill>
                  <a:schemeClr val="tx1">
                    <a:lumMod val="50000"/>
                    <a:lumOff val="50000"/>
                  </a:schemeClr>
                </a:solidFill>
                <a:latin typeface="微软雅黑" pitchFamily="34" charset="-122"/>
                <a:ea typeface="微软雅黑" pitchFamily="34" charset="-122"/>
                <a:sym typeface="+mn-ea"/>
              </a:rPr>
              <a:t>年</a:t>
            </a:r>
            <a:r>
              <a:rPr lang="en-US" altLang="zh-CN" sz="1600" dirty="0">
                <a:solidFill>
                  <a:schemeClr val="tx1">
                    <a:lumMod val="50000"/>
                    <a:lumOff val="50000"/>
                  </a:schemeClr>
                </a:solidFill>
                <a:latin typeface="微软雅黑" pitchFamily="34" charset="-122"/>
                <a:ea typeface="微软雅黑" pitchFamily="34" charset="-122"/>
                <a:sym typeface="+mn-ea"/>
              </a:rPr>
              <a:t>5</a:t>
            </a:r>
            <a:r>
              <a:rPr lang="zh-CN" altLang="en-US" sz="1600" dirty="0">
                <a:solidFill>
                  <a:schemeClr val="tx1">
                    <a:lumMod val="50000"/>
                    <a:lumOff val="50000"/>
                  </a:schemeClr>
                </a:solidFill>
                <a:latin typeface="微软雅黑" pitchFamily="34" charset="-122"/>
                <a:ea typeface="微软雅黑" pitchFamily="34" charset="-122"/>
                <a:sym typeface="+mn-ea"/>
              </a:rPr>
              <a:t>月</a:t>
            </a:r>
            <a:r>
              <a:rPr lang="en-US" altLang="zh-CN" sz="1600" dirty="0">
                <a:solidFill>
                  <a:schemeClr val="tx1">
                    <a:lumMod val="50000"/>
                    <a:lumOff val="50000"/>
                  </a:schemeClr>
                </a:solidFill>
                <a:latin typeface="微软雅黑" pitchFamily="34" charset="-122"/>
                <a:ea typeface="微软雅黑" pitchFamily="34" charset="-122"/>
                <a:sym typeface="+mn-ea"/>
              </a:rPr>
              <a:t>10</a:t>
            </a:r>
            <a:r>
              <a:rPr lang="zh-CN" altLang="en-US" sz="1600" dirty="0">
                <a:solidFill>
                  <a:schemeClr val="tx1">
                    <a:lumMod val="50000"/>
                    <a:lumOff val="50000"/>
                  </a:schemeClr>
                </a:solidFill>
                <a:latin typeface="微软雅黑" pitchFamily="34" charset="-122"/>
                <a:ea typeface="微软雅黑" pitchFamily="34" charset="-122"/>
                <a:sym typeface="+mn-ea"/>
              </a:rPr>
              <a:t>日给予其留校察看处分。</a:t>
            </a:r>
            <a:endParaRPr lang="zh-CN" altLang="da-DK" sz="1600" dirty="0">
              <a:solidFill>
                <a:schemeClr val="tx1">
                  <a:lumMod val="50000"/>
                  <a:lumOff val="50000"/>
                </a:schemeClr>
              </a:solidFill>
              <a:latin typeface="微软雅黑" pitchFamily="34" charset="-122"/>
              <a:ea typeface="微软雅黑" pitchFamily="34" charset="-122"/>
              <a:sym typeface="+mn-ea"/>
            </a:endParaRPr>
          </a:p>
        </p:txBody>
      </p:sp>
      <p:sp>
        <p:nvSpPr>
          <p:cNvPr id="36" name="文本框 35"/>
          <p:cNvSpPr txBox="1"/>
          <p:nvPr/>
        </p:nvSpPr>
        <p:spPr>
          <a:xfrm>
            <a:off x="8248015" y="3906520"/>
            <a:ext cx="2471420" cy="206210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600" dirty="0">
                <a:solidFill>
                  <a:schemeClr val="tx1">
                    <a:lumMod val="50000"/>
                    <a:lumOff val="50000"/>
                  </a:schemeClr>
                </a:solidFill>
                <a:latin typeface="微软雅黑" pitchFamily="34" charset="-122"/>
                <a:ea typeface="微软雅黑" pitchFamily="34" charset="-122"/>
                <a:sym typeface="+mn-ea"/>
              </a:rPr>
              <a:t>2017</a:t>
            </a:r>
            <a:r>
              <a:rPr lang="zh-CN" altLang="en-US" sz="1600" dirty="0">
                <a:solidFill>
                  <a:schemeClr val="tx1">
                    <a:lumMod val="50000"/>
                    <a:lumOff val="50000"/>
                  </a:schemeClr>
                </a:solidFill>
                <a:latin typeface="微软雅黑" pitchFamily="34" charset="-122"/>
                <a:ea typeface="微软雅黑" pitchFamily="34" charset="-122"/>
                <a:sym typeface="+mn-ea"/>
              </a:rPr>
              <a:t>年</a:t>
            </a:r>
            <a:r>
              <a:rPr lang="en-US" altLang="zh-CN" sz="1600" dirty="0">
                <a:solidFill>
                  <a:schemeClr val="tx1">
                    <a:lumMod val="50000"/>
                    <a:lumOff val="50000"/>
                  </a:schemeClr>
                </a:solidFill>
                <a:latin typeface="微软雅黑" pitchFamily="34" charset="-122"/>
                <a:ea typeface="微软雅黑" pitchFamily="34" charset="-122"/>
                <a:sym typeface="+mn-ea"/>
              </a:rPr>
              <a:t>6</a:t>
            </a:r>
            <a:r>
              <a:rPr lang="zh-CN" altLang="en-US" sz="1600" dirty="0">
                <a:solidFill>
                  <a:schemeClr val="tx1">
                    <a:lumMod val="50000"/>
                    <a:lumOff val="50000"/>
                  </a:schemeClr>
                </a:solidFill>
                <a:latin typeface="微软雅黑" pitchFamily="34" charset="-122"/>
                <a:ea typeface="微软雅黑" pitchFamily="34" charset="-122"/>
                <a:sym typeface="+mn-ea"/>
              </a:rPr>
              <a:t>月</a:t>
            </a:r>
            <a:r>
              <a:rPr lang="en-US" altLang="zh-CN" sz="1600" dirty="0">
                <a:solidFill>
                  <a:schemeClr val="tx1">
                    <a:lumMod val="50000"/>
                    <a:lumOff val="50000"/>
                  </a:schemeClr>
                </a:solidFill>
                <a:latin typeface="微软雅黑" pitchFamily="34" charset="-122"/>
                <a:ea typeface="微软雅黑" pitchFamily="34" charset="-122"/>
                <a:sym typeface="+mn-ea"/>
              </a:rPr>
              <a:t>28</a:t>
            </a:r>
            <a:r>
              <a:rPr lang="zh-CN" altLang="en-US" sz="1600" dirty="0">
                <a:solidFill>
                  <a:schemeClr val="tx1">
                    <a:lumMod val="50000"/>
                    <a:lumOff val="50000"/>
                  </a:schemeClr>
                </a:solidFill>
                <a:latin typeface="微软雅黑" pitchFamily="34" charset="-122"/>
                <a:ea typeface="微软雅黑" pitchFamily="34" charset="-122"/>
                <a:sym typeface="+mn-ea"/>
              </a:rPr>
              <a:t>，***在</a:t>
            </a:r>
            <a:r>
              <a:rPr lang="en-US" altLang="zh-CN" sz="1600" dirty="0">
                <a:solidFill>
                  <a:schemeClr val="tx1">
                    <a:lumMod val="50000"/>
                    <a:lumOff val="50000"/>
                  </a:schemeClr>
                </a:solidFill>
                <a:latin typeface="微软雅黑" pitchFamily="34" charset="-122"/>
                <a:ea typeface="微软雅黑" pitchFamily="34" charset="-122"/>
                <a:sym typeface="+mn-ea"/>
              </a:rPr>
              <a:t>《</a:t>
            </a:r>
            <a:r>
              <a:rPr lang="zh-CN" altLang="en-US" sz="1600" dirty="0">
                <a:solidFill>
                  <a:schemeClr val="tx1">
                    <a:lumMod val="50000"/>
                    <a:lumOff val="50000"/>
                  </a:schemeClr>
                </a:solidFill>
                <a:latin typeface="微软雅黑" pitchFamily="34" charset="-122"/>
                <a:ea typeface="微软雅黑" pitchFamily="34" charset="-122"/>
                <a:sym typeface="+mn-ea"/>
              </a:rPr>
              <a:t>财政学</a:t>
            </a:r>
            <a:r>
              <a:rPr lang="en-US" altLang="zh-CN" sz="1600" dirty="0">
                <a:solidFill>
                  <a:schemeClr val="tx1">
                    <a:lumMod val="50000"/>
                    <a:lumOff val="50000"/>
                  </a:schemeClr>
                </a:solidFill>
                <a:latin typeface="微软雅黑" pitchFamily="34" charset="-122"/>
                <a:ea typeface="微软雅黑" pitchFamily="34" charset="-122"/>
                <a:sym typeface="+mn-ea"/>
              </a:rPr>
              <a:t>》</a:t>
            </a:r>
            <a:r>
              <a:rPr lang="zh-CN" altLang="en-US" sz="1600" dirty="0">
                <a:solidFill>
                  <a:schemeClr val="tx1">
                    <a:lumMod val="50000"/>
                    <a:lumOff val="50000"/>
                  </a:schemeClr>
                </a:solidFill>
                <a:latin typeface="微软雅黑" pitchFamily="34" charset="-122"/>
                <a:ea typeface="微软雅黑" pitchFamily="34" charset="-122"/>
                <a:sym typeface="+mn-ea"/>
              </a:rPr>
              <a:t>课程期末考试过程中使用电子通讯设备（电子手表）查找与考试内容相关资料其行为应认定为“作弊” 学校于</a:t>
            </a:r>
            <a:r>
              <a:rPr lang="en-US" altLang="zh-CN" sz="1600" dirty="0">
                <a:solidFill>
                  <a:schemeClr val="tx1">
                    <a:lumMod val="50000"/>
                    <a:lumOff val="50000"/>
                  </a:schemeClr>
                </a:solidFill>
                <a:latin typeface="微软雅黑" pitchFamily="34" charset="-122"/>
                <a:ea typeface="微软雅黑" pitchFamily="34" charset="-122"/>
                <a:sym typeface="+mn-ea"/>
              </a:rPr>
              <a:t>2017</a:t>
            </a:r>
            <a:r>
              <a:rPr lang="zh-CN" altLang="en-US" sz="1600" dirty="0">
                <a:solidFill>
                  <a:schemeClr val="tx1">
                    <a:lumMod val="50000"/>
                    <a:lumOff val="50000"/>
                  </a:schemeClr>
                </a:solidFill>
                <a:latin typeface="微软雅黑" pitchFamily="34" charset="-122"/>
                <a:ea typeface="微软雅黑" pitchFamily="34" charset="-122"/>
                <a:sym typeface="+mn-ea"/>
              </a:rPr>
              <a:t>年</a:t>
            </a:r>
            <a:r>
              <a:rPr lang="en-US" altLang="zh-CN" sz="1600" dirty="0">
                <a:solidFill>
                  <a:schemeClr val="tx1">
                    <a:lumMod val="50000"/>
                    <a:lumOff val="50000"/>
                  </a:schemeClr>
                </a:solidFill>
                <a:latin typeface="微软雅黑" pitchFamily="34" charset="-122"/>
                <a:ea typeface="微软雅黑" pitchFamily="34" charset="-122"/>
                <a:sym typeface="+mn-ea"/>
              </a:rPr>
              <a:t>7</a:t>
            </a:r>
            <a:r>
              <a:rPr lang="zh-CN" altLang="en-US" sz="1600" dirty="0">
                <a:solidFill>
                  <a:schemeClr val="tx1">
                    <a:lumMod val="50000"/>
                    <a:lumOff val="50000"/>
                  </a:schemeClr>
                </a:solidFill>
                <a:latin typeface="微软雅黑" pitchFamily="34" charset="-122"/>
                <a:ea typeface="微软雅黑" pitchFamily="34" charset="-122"/>
                <a:sym typeface="+mn-ea"/>
              </a:rPr>
              <a:t>月</a:t>
            </a:r>
            <a:r>
              <a:rPr lang="en-US" altLang="zh-CN" sz="1600" dirty="0">
                <a:solidFill>
                  <a:schemeClr val="tx1">
                    <a:lumMod val="50000"/>
                    <a:lumOff val="50000"/>
                  </a:schemeClr>
                </a:solidFill>
                <a:latin typeface="微软雅黑" pitchFamily="34" charset="-122"/>
                <a:ea typeface="微软雅黑" pitchFamily="34" charset="-122"/>
                <a:sym typeface="+mn-ea"/>
              </a:rPr>
              <a:t>12</a:t>
            </a:r>
            <a:r>
              <a:rPr lang="zh-CN" altLang="en-US" sz="1600" dirty="0">
                <a:solidFill>
                  <a:schemeClr val="tx1">
                    <a:lumMod val="50000"/>
                    <a:lumOff val="50000"/>
                  </a:schemeClr>
                </a:solidFill>
                <a:latin typeface="微软雅黑" pitchFamily="34" charset="-122"/>
                <a:ea typeface="微软雅黑" pitchFamily="34" charset="-122"/>
                <a:sym typeface="+mn-ea"/>
              </a:rPr>
              <a:t>日给予其留校察看处分。</a:t>
            </a:r>
            <a:endParaRPr lang="zh-CN" altLang="da-DK" sz="1600" dirty="0">
              <a:solidFill>
                <a:schemeClr val="tx1">
                  <a:lumMod val="50000"/>
                  <a:lumOff val="50000"/>
                </a:schemeClr>
              </a:solidFill>
              <a:latin typeface="微软雅黑" pitchFamily="34" charset="-122"/>
              <a:ea typeface="微软雅黑" pitchFamily="34" charset="-122"/>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站在书堆上的男子"/>
          <p:cNvPicPr>
            <a:picLocks noChangeAspect="1"/>
          </p:cNvPicPr>
          <p:nvPr/>
        </p:nvPicPr>
        <p:blipFill>
          <a:blip r:embed="rId2" cstate="print"/>
          <a:stretch>
            <a:fillRect/>
          </a:stretch>
        </p:blipFill>
        <p:spPr>
          <a:xfrm>
            <a:off x="1138555" y="2056180"/>
            <a:ext cx="3467100" cy="4537710"/>
          </a:xfrm>
          <a:prstGeom prst="rect">
            <a:avLst/>
          </a:prstGeom>
        </p:spPr>
      </p:pic>
      <p:sp>
        <p:nvSpPr>
          <p:cNvPr id="31849" name="稻壳儿小白白(http://dwz.cn/Wu2UP)"/>
          <p:cNvSpPr/>
          <p:nvPr/>
        </p:nvSpPr>
        <p:spPr>
          <a:xfrm>
            <a:off x="6301740" y="1617345"/>
            <a:ext cx="591185" cy="469265"/>
          </a:xfrm>
          <a:custGeom>
            <a:avLst/>
            <a:gdLst/>
            <a:ahLst/>
            <a:cxnLst>
              <a:cxn ang="0">
                <a:pos x="263560" y="55727"/>
              </a:cxn>
              <a:cxn ang="0">
                <a:pos x="263560" y="69658"/>
              </a:cxn>
              <a:cxn ang="0">
                <a:pos x="97101" y="236838"/>
              </a:cxn>
              <a:cxn ang="0">
                <a:pos x="0" y="208975"/>
              </a:cxn>
              <a:cxn ang="0">
                <a:pos x="20807" y="208975"/>
              </a:cxn>
              <a:cxn ang="0">
                <a:pos x="90165" y="188077"/>
              </a:cxn>
              <a:cxn ang="0">
                <a:pos x="34679" y="146282"/>
              </a:cxn>
              <a:cxn ang="0">
                <a:pos x="48551" y="146282"/>
              </a:cxn>
              <a:cxn ang="0">
                <a:pos x="62422" y="146282"/>
              </a:cxn>
              <a:cxn ang="0">
                <a:pos x="13872" y="83590"/>
              </a:cxn>
              <a:cxn ang="0">
                <a:pos x="13872" y="83590"/>
              </a:cxn>
              <a:cxn ang="0">
                <a:pos x="41615" y="90556"/>
              </a:cxn>
              <a:cxn ang="0">
                <a:pos x="13872" y="41795"/>
              </a:cxn>
              <a:cxn ang="0">
                <a:pos x="20807" y="6966"/>
              </a:cxn>
              <a:cxn ang="0">
                <a:pos x="145652" y="76624"/>
              </a:cxn>
              <a:cxn ang="0">
                <a:pos x="145652" y="62692"/>
              </a:cxn>
              <a:cxn ang="0">
                <a:pos x="208074" y="0"/>
              </a:cxn>
              <a:cxn ang="0">
                <a:pos x="249688" y="20897"/>
              </a:cxn>
              <a:cxn ang="0">
                <a:pos x="284367" y="6966"/>
              </a:cxn>
              <a:cxn ang="0">
                <a:pos x="263560" y="34829"/>
              </a:cxn>
              <a:cxn ang="0">
                <a:pos x="298239" y="27863"/>
              </a:cxn>
              <a:cxn ang="0">
                <a:pos x="263560" y="55727"/>
              </a:cxn>
            </a:cxnLst>
            <a:rect l="0" t="0" r="0" b="0"/>
            <a:pathLst>
              <a:path w="43" h="34">
                <a:moveTo>
                  <a:pt x="38" y="8"/>
                </a:moveTo>
                <a:cubicBezTo>
                  <a:pt x="38" y="9"/>
                  <a:pt x="38" y="9"/>
                  <a:pt x="38" y="10"/>
                </a:cubicBezTo>
                <a:cubicBezTo>
                  <a:pt x="38" y="21"/>
                  <a:pt x="30" y="34"/>
                  <a:pt x="14" y="34"/>
                </a:cubicBezTo>
                <a:cubicBezTo>
                  <a:pt x="9" y="34"/>
                  <a:pt x="4" y="33"/>
                  <a:pt x="0" y="30"/>
                </a:cubicBezTo>
                <a:cubicBezTo>
                  <a:pt x="1" y="30"/>
                  <a:pt x="2" y="30"/>
                  <a:pt x="3" y="30"/>
                </a:cubicBezTo>
                <a:cubicBezTo>
                  <a:pt x="7" y="30"/>
                  <a:pt x="10" y="29"/>
                  <a:pt x="13" y="27"/>
                </a:cubicBezTo>
                <a:cubicBezTo>
                  <a:pt x="9" y="27"/>
                  <a:pt x="6" y="24"/>
                  <a:pt x="5" y="21"/>
                </a:cubicBezTo>
                <a:cubicBezTo>
                  <a:pt x="6" y="21"/>
                  <a:pt x="6" y="21"/>
                  <a:pt x="7" y="21"/>
                </a:cubicBezTo>
                <a:cubicBezTo>
                  <a:pt x="8" y="21"/>
                  <a:pt x="8" y="21"/>
                  <a:pt x="9" y="21"/>
                </a:cubicBezTo>
                <a:cubicBezTo>
                  <a:pt x="5" y="20"/>
                  <a:pt x="2" y="16"/>
                  <a:pt x="2" y="12"/>
                </a:cubicBezTo>
                <a:cubicBezTo>
                  <a:pt x="2" y="12"/>
                  <a:pt x="2" y="12"/>
                  <a:pt x="2" y="12"/>
                </a:cubicBezTo>
                <a:cubicBezTo>
                  <a:pt x="3" y="13"/>
                  <a:pt x="5" y="13"/>
                  <a:pt x="6" y="13"/>
                </a:cubicBezTo>
                <a:cubicBezTo>
                  <a:pt x="4" y="12"/>
                  <a:pt x="2" y="9"/>
                  <a:pt x="2" y="6"/>
                </a:cubicBezTo>
                <a:cubicBezTo>
                  <a:pt x="2" y="4"/>
                  <a:pt x="3" y="3"/>
                  <a:pt x="3" y="1"/>
                </a:cubicBezTo>
                <a:cubicBezTo>
                  <a:pt x="8" y="7"/>
                  <a:pt x="14" y="10"/>
                  <a:pt x="21" y="11"/>
                </a:cubicBezTo>
                <a:cubicBezTo>
                  <a:pt x="21" y="10"/>
                  <a:pt x="21" y="9"/>
                  <a:pt x="21" y="9"/>
                </a:cubicBezTo>
                <a:cubicBezTo>
                  <a:pt x="21" y="4"/>
                  <a:pt x="25" y="0"/>
                  <a:pt x="30" y="0"/>
                </a:cubicBezTo>
                <a:cubicBezTo>
                  <a:pt x="32" y="0"/>
                  <a:pt x="34" y="1"/>
                  <a:pt x="36" y="3"/>
                </a:cubicBezTo>
                <a:cubicBezTo>
                  <a:pt x="38" y="2"/>
                  <a:pt x="40" y="2"/>
                  <a:pt x="41" y="1"/>
                </a:cubicBezTo>
                <a:cubicBezTo>
                  <a:pt x="41" y="3"/>
                  <a:pt x="39" y="4"/>
                  <a:pt x="38" y="5"/>
                </a:cubicBezTo>
                <a:cubicBezTo>
                  <a:pt x="39" y="5"/>
                  <a:pt x="41" y="5"/>
                  <a:pt x="43" y="4"/>
                </a:cubicBezTo>
                <a:cubicBezTo>
                  <a:pt x="41" y="6"/>
                  <a:pt x="40" y="7"/>
                  <a:pt x="38" y="8"/>
                </a:cubicBezTo>
                <a:close/>
              </a:path>
            </a:pathLst>
          </a:custGeom>
          <a:solidFill>
            <a:srgbClr val="79BDB4"/>
          </a:solidFill>
          <a:ln w="9525">
            <a:noFill/>
          </a:ln>
        </p:spPr>
        <p:txBody>
          <a:bodyPr/>
          <a:lstStyle/>
          <a:p>
            <a:endParaRPr lang="zh-CN" altLang="en-US">
              <a:solidFill>
                <a:schemeClr val="tx1"/>
              </a:solidFill>
            </a:endParaRPr>
          </a:p>
        </p:txBody>
      </p:sp>
      <p:sp>
        <p:nvSpPr>
          <p:cNvPr id="5" name="稻壳儿小白白(http://dwz.cn/Wu2UP)"/>
          <p:cNvSpPr/>
          <p:nvPr/>
        </p:nvSpPr>
        <p:spPr>
          <a:xfrm>
            <a:off x="7100250" y="2848610"/>
            <a:ext cx="836295" cy="664210"/>
          </a:xfrm>
          <a:custGeom>
            <a:avLst/>
            <a:gdLst/>
            <a:ahLst/>
            <a:cxnLst>
              <a:cxn ang="0">
                <a:pos x="263560" y="55727"/>
              </a:cxn>
              <a:cxn ang="0">
                <a:pos x="263560" y="69658"/>
              </a:cxn>
              <a:cxn ang="0">
                <a:pos x="97101" y="236838"/>
              </a:cxn>
              <a:cxn ang="0">
                <a:pos x="0" y="208975"/>
              </a:cxn>
              <a:cxn ang="0">
                <a:pos x="20807" y="208975"/>
              </a:cxn>
              <a:cxn ang="0">
                <a:pos x="90165" y="188077"/>
              </a:cxn>
              <a:cxn ang="0">
                <a:pos x="34679" y="146282"/>
              </a:cxn>
              <a:cxn ang="0">
                <a:pos x="48551" y="146282"/>
              </a:cxn>
              <a:cxn ang="0">
                <a:pos x="62422" y="146282"/>
              </a:cxn>
              <a:cxn ang="0">
                <a:pos x="13872" y="83590"/>
              </a:cxn>
              <a:cxn ang="0">
                <a:pos x="13872" y="83590"/>
              </a:cxn>
              <a:cxn ang="0">
                <a:pos x="41615" y="90556"/>
              </a:cxn>
              <a:cxn ang="0">
                <a:pos x="13872" y="41795"/>
              </a:cxn>
              <a:cxn ang="0">
                <a:pos x="20807" y="6966"/>
              </a:cxn>
              <a:cxn ang="0">
                <a:pos x="145652" y="76624"/>
              </a:cxn>
              <a:cxn ang="0">
                <a:pos x="145652" y="62692"/>
              </a:cxn>
              <a:cxn ang="0">
                <a:pos x="208074" y="0"/>
              </a:cxn>
              <a:cxn ang="0">
                <a:pos x="249688" y="20897"/>
              </a:cxn>
              <a:cxn ang="0">
                <a:pos x="284367" y="6966"/>
              </a:cxn>
              <a:cxn ang="0">
                <a:pos x="263560" y="34829"/>
              </a:cxn>
              <a:cxn ang="0">
                <a:pos x="298239" y="27863"/>
              </a:cxn>
              <a:cxn ang="0">
                <a:pos x="263560" y="55727"/>
              </a:cxn>
            </a:cxnLst>
            <a:rect l="0" t="0" r="0" b="0"/>
            <a:pathLst>
              <a:path w="43" h="34">
                <a:moveTo>
                  <a:pt x="38" y="8"/>
                </a:moveTo>
                <a:cubicBezTo>
                  <a:pt x="38" y="9"/>
                  <a:pt x="38" y="9"/>
                  <a:pt x="38" y="10"/>
                </a:cubicBezTo>
                <a:cubicBezTo>
                  <a:pt x="38" y="21"/>
                  <a:pt x="30" y="34"/>
                  <a:pt x="14" y="34"/>
                </a:cubicBezTo>
                <a:cubicBezTo>
                  <a:pt x="9" y="34"/>
                  <a:pt x="4" y="33"/>
                  <a:pt x="0" y="30"/>
                </a:cubicBezTo>
                <a:cubicBezTo>
                  <a:pt x="1" y="30"/>
                  <a:pt x="2" y="30"/>
                  <a:pt x="3" y="30"/>
                </a:cubicBezTo>
                <a:cubicBezTo>
                  <a:pt x="7" y="30"/>
                  <a:pt x="10" y="29"/>
                  <a:pt x="13" y="27"/>
                </a:cubicBezTo>
                <a:cubicBezTo>
                  <a:pt x="9" y="27"/>
                  <a:pt x="6" y="24"/>
                  <a:pt x="5" y="21"/>
                </a:cubicBezTo>
                <a:cubicBezTo>
                  <a:pt x="6" y="21"/>
                  <a:pt x="6" y="21"/>
                  <a:pt x="7" y="21"/>
                </a:cubicBezTo>
                <a:cubicBezTo>
                  <a:pt x="8" y="21"/>
                  <a:pt x="8" y="21"/>
                  <a:pt x="9" y="21"/>
                </a:cubicBezTo>
                <a:cubicBezTo>
                  <a:pt x="5" y="20"/>
                  <a:pt x="2" y="16"/>
                  <a:pt x="2" y="12"/>
                </a:cubicBezTo>
                <a:cubicBezTo>
                  <a:pt x="2" y="12"/>
                  <a:pt x="2" y="12"/>
                  <a:pt x="2" y="12"/>
                </a:cubicBezTo>
                <a:cubicBezTo>
                  <a:pt x="3" y="13"/>
                  <a:pt x="5" y="13"/>
                  <a:pt x="6" y="13"/>
                </a:cubicBezTo>
                <a:cubicBezTo>
                  <a:pt x="4" y="12"/>
                  <a:pt x="2" y="9"/>
                  <a:pt x="2" y="6"/>
                </a:cubicBezTo>
                <a:cubicBezTo>
                  <a:pt x="2" y="4"/>
                  <a:pt x="3" y="3"/>
                  <a:pt x="3" y="1"/>
                </a:cubicBezTo>
                <a:cubicBezTo>
                  <a:pt x="8" y="7"/>
                  <a:pt x="14" y="10"/>
                  <a:pt x="21" y="11"/>
                </a:cubicBezTo>
                <a:cubicBezTo>
                  <a:pt x="21" y="10"/>
                  <a:pt x="21" y="9"/>
                  <a:pt x="21" y="9"/>
                </a:cubicBezTo>
                <a:cubicBezTo>
                  <a:pt x="21" y="4"/>
                  <a:pt x="25" y="0"/>
                  <a:pt x="30" y="0"/>
                </a:cubicBezTo>
                <a:cubicBezTo>
                  <a:pt x="32" y="0"/>
                  <a:pt x="34" y="1"/>
                  <a:pt x="36" y="3"/>
                </a:cubicBezTo>
                <a:cubicBezTo>
                  <a:pt x="38" y="2"/>
                  <a:pt x="40" y="2"/>
                  <a:pt x="41" y="1"/>
                </a:cubicBezTo>
                <a:cubicBezTo>
                  <a:pt x="41" y="3"/>
                  <a:pt x="39" y="4"/>
                  <a:pt x="38" y="5"/>
                </a:cubicBezTo>
                <a:cubicBezTo>
                  <a:pt x="39" y="5"/>
                  <a:pt x="41" y="5"/>
                  <a:pt x="43" y="4"/>
                </a:cubicBezTo>
                <a:cubicBezTo>
                  <a:pt x="41" y="6"/>
                  <a:pt x="40" y="7"/>
                  <a:pt x="38" y="8"/>
                </a:cubicBezTo>
                <a:close/>
              </a:path>
            </a:pathLst>
          </a:custGeom>
          <a:solidFill>
            <a:srgbClr val="79BDB4"/>
          </a:solidFill>
          <a:ln w="9525">
            <a:noFill/>
          </a:ln>
        </p:spPr>
        <p:txBody>
          <a:bodyPr/>
          <a:lstStyle/>
          <a:p>
            <a:endParaRPr lang="zh-CN" altLang="en-US">
              <a:solidFill>
                <a:schemeClr val="tx1"/>
              </a:solidFill>
            </a:endParaRPr>
          </a:p>
        </p:txBody>
      </p:sp>
      <p:sp>
        <p:nvSpPr>
          <p:cNvPr id="7" name="稻壳儿小白白(http://dwz.cn/Wu2UP)"/>
          <p:cNvSpPr/>
          <p:nvPr/>
        </p:nvSpPr>
        <p:spPr>
          <a:xfrm>
            <a:off x="5749925" y="4194810"/>
            <a:ext cx="909320" cy="721995"/>
          </a:xfrm>
          <a:custGeom>
            <a:avLst/>
            <a:gdLst/>
            <a:ahLst/>
            <a:cxnLst>
              <a:cxn ang="0">
                <a:pos x="263560" y="55727"/>
              </a:cxn>
              <a:cxn ang="0">
                <a:pos x="263560" y="69658"/>
              </a:cxn>
              <a:cxn ang="0">
                <a:pos x="97101" y="236838"/>
              </a:cxn>
              <a:cxn ang="0">
                <a:pos x="0" y="208975"/>
              </a:cxn>
              <a:cxn ang="0">
                <a:pos x="20807" y="208975"/>
              </a:cxn>
              <a:cxn ang="0">
                <a:pos x="90165" y="188077"/>
              </a:cxn>
              <a:cxn ang="0">
                <a:pos x="34679" y="146282"/>
              </a:cxn>
              <a:cxn ang="0">
                <a:pos x="48551" y="146282"/>
              </a:cxn>
              <a:cxn ang="0">
                <a:pos x="62422" y="146282"/>
              </a:cxn>
              <a:cxn ang="0">
                <a:pos x="13872" y="83590"/>
              </a:cxn>
              <a:cxn ang="0">
                <a:pos x="13872" y="83590"/>
              </a:cxn>
              <a:cxn ang="0">
                <a:pos x="41615" y="90556"/>
              </a:cxn>
              <a:cxn ang="0">
                <a:pos x="13872" y="41795"/>
              </a:cxn>
              <a:cxn ang="0">
                <a:pos x="20807" y="6966"/>
              </a:cxn>
              <a:cxn ang="0">
                <a:pos x="145652" y="76624"/>
              </a:cxn>
              <a:cxn ang="0">
                <a:pos x="145652" y="62692"/>
              </a:cxn>
              <a:cxn ang="0">
                <a:pos x="208074" y="0"/>
              </a:cxn>
              <a:cxn ang="0">
                <a:pos x="249688" y="20897"/>
              </a:cxn>
              <a:cxn ang="0">
                <a:pos x="284367" y="6966"/>
              </a:cxn>
              <a:cxn ang="0">
                <a:pos x="263560" y="34829"/>
              </a:cxn>
              <a:cxn ang="0">
                <a:pos x="298239" y="27863"/>
              </a:cxn>
              <a:cxn ang="0">
                <a:pos x="263560" y="55727"/>
              </a:cxn>
            </a:cxnLst>
            <a:rect l="0" t="0" r="0" b="0"/>
            <a:pathLst>
              <a:path w="43" h="34">
                <a:moveTo>
                  <a:pt x="38" y="8"/>
                </a:moveTo>
                <a:cubicBezTo>
                  <a:pt x="38" y="9"/>
                  <a:pt x="38" y="9"/>
                  <a:pt x="38" y="10"/>
                </a:cubicBezTo>
                <a:cubicBezTo>
                  <a:pt x="38" y="21"/>
                  <a:pt x="30" y="34"/>
                  <a:pt x="14" y="34"/>
                </a:cubicBezTo>
                <a:cubicBezTo>
                  <a:pt x="9" y="34"/>
                  <a:pt x="4" y="33"/>
                  <a:pt x="0" y="30"/>
                </a:cubicBezTo>
                <a:cubicBezTo>
                  <a:pt x="1" y="30"/>
                  <a:pt x="2" y="30"/>
                  <a:pt x="3" y="30"/>
                </a:cubicBezTo>
                <a:cubicBezTo>
                  <a:pt x="7" y="30"/>
                  <a:pt x="10" y="29"/>
                  <a:pt x="13" y="27"/>
                </a:cubicBezTo>
                <a:cubicBezTo>
                  <a:pt x="9" y="27"/>
                  <a:pt x="6" y="24"/>
                  <a:pt x="5" y="21"/>
                </a:cubicBezTo>
                <a:cubicBezTo>
                  <a:pt x="6" y="21"/>
                  <a:pt x="6" y="21"/>
                  <a:pt x="7" y="21"/>
                </a:cubicBezTo>
                <a:cubicBezTo>
                  <a:pt x="8" y="21"/>
                  <a:pt x="8" y="21"/>
                  <a:pt x="9" y="21"/>
                </a:cubicBezTo>
                <a:cubicBezTo>
                  <a:pt x="5" y="20"/>
                  <a:pt x="2" y="16"/>
                  <a:pt x="2" y="12"/>
                </a:cubicBezTo>
                <a:cubicBezTo>
                  <a:pt x="2" y="12"/>
                  <a:pt x="2" y="12"/>
                  <a:pt x="2" y="12"/>
                </a:cubicBezTo>
                <a:cubicBezTo>
                  <a:pt x="3" y="13"/>
                  <a:pt x="5" y="13"/>
                  <a:pt x="6" y="13"/>
                </a:cubicBezTo>
                <a:cubicBezTo>
                  <a:pt x="4" y="12"/>
                  <a:pt x="2" y="9"/>
                  <a:pt x="2" y="6"/>
                </a:cubicBezTo>
                <a:cubicBezTo>
                  <a:pt x="2" y="4"/>
                  <a:pt x="3" y="3"/>
                  <a:pt x="3" y="1"/>
                </a:cubicBezTo>
                <a:cubicBezTo>
                  <a:pt x="8" y="7"/>
                  <a:pt x="14" y="10"/>
                  <a:pt x="21" y="11"/>
                </a:cubicBezTo>
                <a:cubicBezTo>
                  <a:pt x="21" y="10"/>
                  <a:pt x="21" y="9"/>
                  <a:pt x="21" y="9"/>
                </a:cubicBezTo>
                <a:cubicBezTo>
                  <a:pt x="21" y="4"/>
                  <a:pt x="25" y="0"/>
                  <a:pt x="30" y="0"/>
                </a:cubicBezTo>
                <a:cubicBezTo>
                  <a:pt x="32" y="0"/>
                  <a:pt x="34" y="1"/>
                  <a:pt x="36" y="3"/>
                </a:cubicBezTo>
                <a:cubicBezTo>
                  <a:pt x="38" y="2"/>
                  <a:pt x="40" y="2"/>
                  <a:pt x="41" y="1"/>
                </a:cubicBezTo>
                <a:cubicBezTo>
                  <a:pt x="41" y="3"/>
                  <a:pt x="39" y="4"/>
                  <a:pt x="38" y="5"/>
                </a:cubicBezTo>
                <a:cubicBezTo>
                  <a:pt x="39" y="5"/>
                  <a:pt x="41" y="5"/>
                  <a:pt x="43" y="4"/>
                </a:cubicBezTo>
                <a:cubicBezTo>
                  <a:pt x="41" y="6"/>
                  <a:pt x="40" y="7"/>
                  <a:pt x="38" y="8"/>
                </a:cubicBezTo>
                <a:close/>
              </a:path>
            </a:pathLst>
          </a:custGeom>
          <a:solidFill>
            <a:srgbClr val="79BDB4"/>
          </a:solidFill>
          <a:ln w="9525">
            <a:noFill/>
          </a:ln>
        </p:spPr>
        <p:txBody>
          <a:bodyPr/>
          <a:lstStyle/>
          <a:p>
            <a:endParaRPr lang="zh-CN" altLang="en-US">
              <a:solidFill>
                <a:schemeClr val="tx1"/>
              </a:solidFill>
            </a:endParaRPr>
          </a:p>
        </p:txBody>
      </p:sp>
      <p:sp>
        <p:nvSpPr>
          <p:cNvPr id="9" name="文本框 8"/>
          <p:cNvSpPr txBox="1"/>
          <p:nvPr/>
        </p:nvSpPr>
        <p:spPr>
          <a:xfrm>
            <a:off x="7945539" y="2813456"/>
            <a:ext cx="4246461" cy="64633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b="1" kern="0" dirty="0">
                <a:solidFill>
                  <a:srgbClr val="706E65"/>
                </a:solidFill>
                <a:latin typeface="微软雅黑" charset="0"/>
                <a:ea typeface="微软雅黑" charset="0"/>
                <a:sym typeface="+mn-ea"/>
              </a:rPr>
              <a:t>《</a:t>
            </a:r>
            <a:r>
              <a:rPr lang="zh-CN" altLang="en-US" b="1" kern="0" dirty="0">
                <a:solidFill>
                  <a:srgbClr val="706E65"/>
                </a:solidFill>
                <a:latin typeface="微软雅黑" charset="0"/>
                <a:ea typeface="微软雅黑" charset="0"/>
                <a:sym typeface="+mn-ea"/>
              </a:rPr>
              <a:t>广东财经大学学生纪律处分规定（试行）</a:t>
            </a:r>
            <a:r>
              <a:rPr lang="en-US" altLang="zh-CN" b="1" kern="0" dirty="0">
                <a:solidFill>
                  <a:srgbClr val="706E65"/>
                </a:solidFill>
                <a:latin typeface="微软雅黑" charset="0"/>
                <a:ea typeface="微软雅黑" charset="0"/>
                <a:sym typeface="+mn-ea"/>
              </a:rPr>
              <a:t>》</a:t>
            </a:r>
            <a:r>
              <a:rPr lang="zh-CN" altLang="en-US" b="1" kern="0" dirty="0">
                <a:solidFill>
                  <a:srgbClr val="706E65"/>
                </a:solidFill>
                <a:latin typeface="微软雅黑" charset="0"/>
                <a:ea typeface="微软雅黑" charset="0"/>
                <a:sym typeface="+mn-ea"/>
              </a:rPr>
              <a:t> （粤财大</a:t>
            </a:r>
            <a:r>
              <a:rPr lang="en-US" altLang="zh-CN" b="1" kern="0" dirty="0">
                <a:solidFill>
                  <a:srgbClr val="706E65"/>
                </a:solidFill>
                <a:latin typeface="微软雅黑" charset="0"/>
                <a:ea typeface="微软雅黑" charset="0"/>
                <a:sym typeface="+mn-ea"/>
              </a:rPr>
              <a:t>〔2017〕53</a:t>
            </a:r>
            <a:r>
              <a:rPr lang="zh-CN" altLang="en-US" b="1" kern="0" dirty="0">
                <a:solidFill>
                  <a:srgbClr val="706E65"/>
                </a:solidFill>
                <a:latin typeface="微软雅黑" charset="0"/>
                <a:ea typeface="微软雅黑" charset="0"/>
                <a:sym typeface="+mn-ea"/>
              </a:rPr>
              <a:t>号）</a:t>
            </a:r>
            <a:endParaRPr lang="zh-CN" altLang="en-US" b="1" kern="0" noProof="0" dirty="0">
              <a:ln>
                <a:noFill/>
              </a:ln>
              <a:solidFill>
                <a:srgbClr val="706E65"/>
              </a:solidFill>
              <a:uLnTx/>
              <a:uFillTx/>
              <a:latin typeface="微软雅黑" charset="0"/>
              <a:ea typeface="微软雅黑" charset="0"/>
              <a:sym typeface="+mn-ea"/>
            </a:endParaRPr>
          </a:p>
        </p:txBody>
      </p:sp>
      <p:sp>
        <p:nvSpPr>
          <p:cNvPr id="11" name="文本框 10"/>
          <p:cNvSpPr txBox="1"/>
          <p:nvPr/>
        </p:nvSpPr>
        <p:spPr>
          <a:xfrm>
            <a:off x="6863757" y="4302861"/>
            <a:ext cx="4168428" cy="64633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b="1" kern="0" dirty="0">
                <a:solidFill>
                  <a:srgbClr val="706E65"/>
                </a:solidFill>
                <a:latin typeface="微软雅黑" charset="0"/>
                <a:ea typeface="微软雅黑" charset="0"/>
                <a:sym typeface="+mn-ea"/>
              </a:rPr>
              <a:t>《</a:t>
            </a:r>
            <a:r>
              <a:rPr lang="zh-CN" altLang="en-US" b="1" kern="0" dirty="0">
                <a:solidFill>
                  <a:srgbClr val="706E65"/>
                </a:solidFill>
                <a:latin typeface="微软雅黑" charset="0"/>
                <a:ea typeface="微软雅黑" charset="0"/>
                <a:sym typeface="+mn-ea"/>
              </a:rPr>
              <a:t>广东财经大学普教本科教育考试违规处理办法</a:t>
            </a:r>
            <a:r>
              <a:rPr lang="en-US" altLang="zh-CN" b="1" kern="0" dirty="0">
                <a:solidFill>
                  <a:srgbClr val="706E65"/>
                </a:solidFill>
                <a:latin typeface="微软雅黑" charset="0"/>
                <a:ea typeface="微软雅黑" charset="0"/>
                <a:sym typeface="+mn-ea"/>
              </a:rPr>
              <a:t>》</a:t>
            </a:r>
            <a:r>
              <a:rPr lang="zh-CN" altLang="en-US" b="1" kern="0" dirty="0">
                <a:solidFill>
                  <a:srgbClr val="706E65"/>
                </a:solidFill>
                <a:latin typeface="微软雅黑" charset="0"/>
                <a:ea typeface="微软雅黑" charset="0"/>
                <a:sym typeface="+mn-ea"/>
              </a:rPr>
              <a:t> （粤财大</a:t>
            </a:r>
            <a:r>
              <a:rPr lang="en-US" altLang="zh-CN" b="1" kern="0" dirty="0">
                <a:solidFill>
                  <a:srgbClr val="706E65"/>
                </a:solidFill>
                <a:latin typeface="微软雅黑" charset="0"/>
                <a:ea typeface="微软雅黑" charset="0"/>
                <a:sym typeface="+mn-ea"/>
              </a:rPr>
              <a:t>〔2018〕33</a:t>
            </a:r>
            <a:r>
              <a:rPr lang="zh-CN" altLang="en-US" b="1" kern="0" dirty="0">
                <a:solidFill>
                  <a:srgbClr val="706E65"/>
                </a:solidFill>
                <a:latin typeface="微软雅黑" charset="0"/>
                <a:ea typeface="微软雅黑" charset="0"/>
                <a:sym typeface="+mn-ea"/>
              </a:rPr>
              <a:t>号）</a:t>
            </a:r>
            <a:endParaRPr lang="zh-CN" altLang="en-US" b="1" kern="0" noProof="0" dirty="0">
              <a:ln>
                <a:noFill/>
              </a:ln>
              <a:solidFill>
                <a:srgbClr val="706E65"/>
              </a:solidFill>
              <a:uLnTx/>
              <a:uFillTx/>
              <a:latin typeface="微软雅黑" charset="0"/>
              <a:ea typeface="微软雅黑" charset="0"/>
              <a:sym typeface="+mn-ea"/>
            </a:endParaRPr>
          </a:p>
        </p:txBody>
      </p:sp>
      <p:sp>
        <p:nvSpPr>
          <p:cNvPr id="10" name="标题 1"/>
          <p:cNvSpPr txBox="1">
            <a:spLocks noChangeArrowheads="1"/>
          </p:cNvSpPr>
          <p:nvPr/>
        </p:nvSpPr>
        <p:spPr>
          <a:xfrm>
            <a:off x="1966357" y="329499"/>
            <a:ext cx="2475015" cy="1325563"/>
          </a:xfrm>
          <a:prstGeom prst="rect">
            <a:avLst/>
          </a:prstGeom>
          <a:ln/>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zh-CN" sz="3200" b="0" i="0" u="none" strike="noStrike" kern="1200" cap="none" spc="0" normalizeH="0" baseline="0" noProof="0" dirty="0">
                <a:ln>
                  <a:noFill/>
                </a:ln>
                <a:solidFill>
                  <a:srgbClr val="79BDB4"/>
                </a:solidFill>
                <a:effectLst/>
                <a:uLnTx/>
                <a:uFillTx/>
                <a:latin typeface="微软雅黑" pitchFamily="34" charset="-122"/>
                <a:ea typeface="微软雅黑" pitchFamily="34" charset="-122"/>
                <a:cs typeface="+mj-cs"/>
              </a:rPr>
              <a:t>参考资料</a:t>
            </a:r>
            <a:r>
              <a:rPr kumimoji="0" lang="en-US" altLang="zh-CN" sz="3200" b="0" i="0" u="none" strike="noStrike" kern="1200" cap="none" spc="0" normalizeH="0" baseline="0" noProof="0" dirty="0">
                <a:ln>
                  <a:noFill/>
                </a:ln>
                <a:solidFill>
                  <a:srgbClr val="79BDB4"/>
                </a:solidFill>
                <a:effectLst/>
                <a:uLnTx/>
                <a:uFillTx/>
                <a:latin typeface="微软雅黑" pitchFamily="34" charset="-122"/>
                <a:ea typeface="微软雅黑" pitchFamily="34" charset="-122"/>
                <a:cs typeface="+mj-cs"/>
              </a:rPr>
              <a:t>:</a:t>
            </a:r>
            <a:endParaRPr kumimoji="0" lang="zh-CN" sz="3200" b="0" i="0" u="none" strike="noStrike" kern="1200" cap="none" spc="0" normalizeH="0" baseline="0" noProof="0" dirty="0">
              <a:ln>
                <a:noFill/>
              </a:ln>
              <a:solidFill>
                <a:srgbClr val="79BDB4"/>
              </a:solidFill>
              <a:effectLst/>
              <a:uLnTx/>
              <a:uFillTx/>
              <a:latin typeface="微软雅黑" pitchFamily="34" charset="-122"/>
              <a:ea typeface="微软雅黑" pitchFamily="34" charset="-122"/>
              <a:cs typeface="+mj-cs"/>
            </a:endParaRPr>
          </a:p>
        </p:txBody>
      </p:sp>
      <p:sp>
        <p:nvSpPr>
          <p:cNvPr id="13" name="矩形 12"/>
          <p:cNvSpPr/>
          <p:nvPr/>
        </p:nvSpPr>
        <p:spPr>
          <a:xfrm>
            <a:off x="6974647" y="1494711"/>
            <a:ext cx="5416868" cy="535531"/>
          </a:xfrm>
          <a:prstGeom prst="rect">
            <a:avLst/>
          </a:prstGeom>
        </p:spPr>
        <p:txBody>
          <a:bodyPr wrap="none">
            <a:spAutoFit/>
          </a:bodyPr>
          <a:lstStyle/>
          <a:p>
            <a:pPr marL="342900" indent="-342900">
              <a:lnSpc>
                <a:spcPct val="120000"/>
              </a:lnSpc>
            </a:pPr>
            <a:r>
              <a:rPr lang="zh-CN" altLang="en-US" sz="2400" dirty="0">
                <a:solidFill>
                  <a:srgbClr val="D5A2A4"/>
                </a:solidFill>
                <a:latin typeface="微软雅黑" pitchFamily="34" charset="-122"/>
                <a:ea typeface="微软雅黑" pitchFamily="34" charset="-122"/>
              </a:rPr>
              <a:t>请同学们认真全面学习以下文件内容：</a:t>
            </a:r>
            <a:endParaRPr lang="en-US" sz="2400" dirty="0">
              <a:solidFill>
                <a:srgbClr val="D5A2A4"/>
              </a:solidFill>
              <a:latin typeface="微软雅黑" pitchFamily="34" charset="-122"/>
              <a:ea typeface="微软雅黑"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56e13换]"/>
          <p:cNvPicPr>
            <a:picLocks noChangeAspect="1"/>
          </p:cNvPicPr>
          <p:nvPr/>
        </p:nvPicPr>
        <p:blipFill>
          <a:blip r:embed="rId2" cstate="print"/>
          <a:stretch>
            <a:fillRect/>
          </a:stretch>
        </p:blipFill>
        <p:spPr>
          <a:xfrm>
            <a:off x="3731326" y="1316801"/>
            <a:ext cx="5124450" cy="4440555"/>
          </a:xfrm>
          <a:prstGeom prst="rect">
            <a:avLst/>
          </a:prstGeom>
        </p:spPr>
      </p:pic>
      <p:sp>
        <p:nvSpPr>
          <p:cNvPr id="2" name="文本框 1"/>
          <p:cNvSpPr txBox="1"/>
          <p:nvPr/>
        </p:nvSpPr>
        <p:spPr>
          <a:xfrm>
            <a:off x="2965330" y="3223260"/>
            <a:ext cx="6924040" cy="646331"/>
          </a:xfrm>
          <a:prstGeom prst="rect">
            <a:avLst/>
          </a:prstGeom>
          <a:noFill/>
        </p:spPr>
        <p:txBody>
          <a:bodyPr wrap="square" rtlCol="0">
            <a:spAutoFit/>
          </a:bodyPr>
          <a:lstStyle/>
          <a:p>
            <a:pPr algn="ctr" fontAlgn="t">
              <a:defRPr/>
            </a:pPr>
            <a:r>
              <a:rPr lang="zh-CN" altLang="en-US" sz="3600" kern="0" dirty="0">
                <a:solidFill>
                  <a:srgbClr val="706E65"/>
                </a:solidFill>
                <a:latin typeface="微软雅黑" charset="0"/>
                <a:ea typeface="微软雅黑" charset="0"/>
                <a:sym typeface="+mn-ea"/>
              </a:rPr>
              <a:t>谢谢！</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21590" y="2279015"/>
            <a:ext cx="12251690" cy="27597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0" name="图片 39" descr="56e13换]"/>
          <p:cNvPicPr>
            <a:picLocks noChangeAspect="1"/>
          </p:cNvPicPr>
          <p:nvPr/>
        </p:nvPicPr>
        <p:blipFill>
          <a:blip r:embed="rId2" cstate="print"/>
          <a:stretch>
            <a:fillRect/>
          </a:stretch>
        </p:blipFill>
        <p:spPr>
          <a:xfrm>
            <a:off x="1279525" y="3884295"/>
            <a:ext cx="774700" cy="671195"/>
          </a:xfrm>
          <a:prstGeom prst="rect">
            <a:avLst/>
          </a:prstGeom>
        </p:spPr>
      </p:pic>
      <p:pic>
        <p:nvPicPr>
          <p:cNvPr id="5" name="图片 4" descr="56e13换]"/>
          <p:cNvPicPr>
            <a:picLocks noChangeAspect="1"/>
          </p:cNvPicPr>
          <p:nvPr/>
        </p:nvPicPr>
        <p:blipFill>
          <a:blip r:embed="rId3" cstate="print"/>
          <a:stretch>
            <a:fillRect/>
          </a:stretch>
        </p:blipFill>
        <p:spPr>
          <a:xfrm>
            <a:off x="4987925" y="255905"/>
            <a:ext cx="2155190" cy="1866900"/>
          </a:xfrm>
          <a:prstGeom prst="rect">
            <a:avLst/>
          </a:prstGeom>
        </p:spPr>
      </p:pic>
      <p:sp>
        <p:nvSpPr>
          <p:cNvPr id="11" name="文本框 10"/>
          <p:cNvSpPr txBox="1"/>
          <p:nvPr/>
        </p:nvSpPr>
        <p:spPr>
          <a:xfrm>
            <a:off x="4448810" y="746125"/>
            <a:ext cx="3175635" cy="874395"/>
          </a:xfrm>
          <a:prstGeom prst="rect">
            <a:avLst/>
          </a:prstGeom>
          <a:noFill/>
        </p:spPr>
        <p:txBody>
          <a:bodyPr wrap="square" rtlCol="0">
            <a:spAutoFit/>
          </a:bodyPr>
          <a:lstStyle/>
          <a:p>
            <a:pPr algn="ctr"/>
            <a:r>
              <a:rPr lang="zh-CN" altLang="en-US" sz="4800" dirty="0">
                <a:solidFill>
                  <a:srgbClr val="5D6D59"/>
                </a:solidFill>
                <a:latin typeface="微软雅黑" charset="0"/>
                <a:ea typeface="微软雅黑" charset="0"/>
                <a:sym typeface="+mn-ea"/>
              </a:rPr>
              <a:t>目 录</a:t>
            </a:r>
          </a:p>
        </p:txBody>
      </p:sp>
      <p:pic>
        <p:nvPicPr>
          <p:cNvPr id="9" name="图片 8" descr="56e13换]"/>
          <p:cNvPicPr>
            <a:picLocks noChangeAspect="1"/>
          </p:cNvPicPr>
          <p:nvPr/>
        </p:nvPicPr>
        <p:blipFill>
          <a:blip r:embed="rId2" cstate="print"/>
          <a:stretch>
            <a:fillRect/>
          </a:stretch>
        </p:blipFill>
        <p:spPr>
          <a:xfrm>
            <a:off x="1305560" y="2768600"/>
            <a:ext cx="774700" cy="671195"/>
          </a:xfrm>
          <a:prstGeom prst="rect">
            <a:avLst/>
          </a:prstGeom>
        </p:spPr>
      </p:pic>
      <p:sp>
        <p:nvSpPr>
          <p:cNvPr id="10" name="文本框 9"/>
          <p:cNvSpPr txBox="1"/>
          <p:nvPr/>
        </p:nvSpPr>
        <p:spPr>
          <a:xfrm>
            <a:off x="2078990" y="2755045"/>
            <a:ext cx="3221990" cy="713740"/>
          </a:xfrm>
          <a:prstGeom prst="rect">
            <a:avLst/>
          </a:prstGeom>
          <a:noFill/>
        </p:spPr>
        <p:txBody>
          <a:bodyPr anchor="ctr"/>
          <a:lstStyle/>
          <a:p>
            <a:pPr lvl="0" fontAlgn="t">
              <a:defRPr/>
            </a:pPr>
            <a:r>
              <a:rPr lang="zh-CN" altLang="en-US" sz="2400" kern="0" dirty="0">
                <a:solidFill>
                  <a:srgbClr val="706E65"/>
                </a:solidFill>
                <a:latin typeface="微软雅黑" charset="0"/>
                <a:ea typeface="微软雅黑" charset="0"/>
                <a:sym typeface="+mn-ea"/>
              </a:rPr>
              <a:t>考试违纪行为的认定</a:t>
            </a:r>
          </a:p>
        </p:txBody>
      </p:sp>
      <p:sp>
        <p:nvSpPr>
          <p:cNvPr id="16" name="文本框 15"/>
          <p:cNvSpPr txBox="1"/>
          <p:nvPr/>
        </p:nvSpPr>
        <p:spPr>
          <a:xfrm>
            <a:off x="1318260" y="2844165"/>
            <a:ext cx="698500" cy="583565"/>
          </a:xfrm>
          <a:prstGeom prst="rect">
            <a:avLst/>
          </a:prstGeom>
          <a:noFill/>
        </p:spPr>
        <p:txBody>
          <a:bodyPr wrap="square" rtlCol="0">
            <a:spAutoFit/>
          </a:bodyPr>
          <a:lstStyle/>
          <a:p>
            <a:pPr marL="0" marR="0" lvl="0" algn="ctr" defTabSz="914400" rtl="0" eaLnBrk="1" latinLnBrk="0" hangingPunct="1">
              <a:spcBef>
                <a:spcPts val="0"/>
              </a:spcBef>
              <a:spcAft>
                <a:spcPts val="0"/>
              </a:spcAft>
              <a:buClrTx/>
              <a:buSzTx/>
              <a:buFontTx/>
              <a:buNone/>
              <a:defRPr/>
            </a:pPr>
            <a:r>
              <a:rPr lang="en-US" altLang="zh-CN" sz="3200" noProof="0" dirty="0">
                <a:ln>
                  <a:noFill/>
                </a:ln>
                <a:solidFill>
                  <a:srgbClr val="706E65"/>
                </a:solidFill>
                <a:uLnTx/>
                <a:uFillTx/>
                <a:latin typeface="Impact" pitchFamily="34" charset="0"/>
                <a:ea typeface="方正舒体" pitchFamily="2" charset="-122"/>
                <a:sym typeface="+mn-ea"/>
              </a:rPr>
              <a:t>01</a:t>
            </a:r>
            <a:endParaRPr lang="en-US" altLang="zh-CN" sz="3200" b="1" noProof="0" dirty="0">
              <a:ln>
                <a:noFill/>
              </a:ln>
              <a:solidFill>
                <a:srgbClr val="706E65"/>
              </a:solidFill>
              <a:uLnTx/>
              <a:uFillTx/>
              <a:latin typeface="Impact" pitchFamily="34" charset="0"/>
              <a:ea typeface="方正舒体" pitchFamily="2" charset="-122"/>
              <a:sym typeface="+mn-ea"/>
            </a:endParaRPr>
          </a:p>
        </p:txBody>
      </p:sp>
      <p:sp>
        <p:nvSpPr>
          <p:cNvPr id="18" name="文本框 17"/>
          <p:cNvSpPr txBox="1"/>
          <p:nvPr/>
        </p:nvSpPr>
        <p:spPr>
          <a:xfrm>
            <a:off x="1268730" y="3931920"/>
            <a:ext cx="795655" cy="583565"/>
          </a:xfrm>
          <a:prstGeom prst="rect">
            <a:avLst/>
          </a:prstGeom>
          <a:noFill/>
        </p:spPr>
        <p:txBody>
          <a:bodyPr wrap="square" rtlCol="0">
            <a:spAutoFit/>
          </a:bodyPr>
          <a:lstStyle/>
          <a:p>
            <a:pPr marL="0" marR="0" lvl="0" algn="ctr" defTabSz="914400" rtl="0" eaLnBrk="1" latinLnBrk="0" hangingPunct="1">
              <a:spcBef>
                <a:spcPts val="0"/>
              </a:spcBef>
              <a:spcAft>
                <a:spcPts val="0"/>
              </a:spcAft>
              <a:buClrTx/>
              <a:buSzTx/>
              <a:buFontTx/>
              <a:buNone/>
              <a:defRPr/>
            </a:pPr>
            <a:r>
              <a:rPr lang="en-US" altLang="zh-CN" sz="3200" noProof="0" dirty="0">
                <a:ln>
                  <a:noFill/>
                </a:ln>
                <a:solidFill>
                  <a:srgbClr val="706E65"/>
                </a:solidFill>
                <a:uLnTx/>
                <a:uFillTx/>
                <a:latin typeface="Impact" pitchFamily="34" charset="0"/>
                <a:ea typeface="方正舒体" pitchFamily="2" charset="-122"/>
                <a:sym typeface="+mn-ea"/>
              </a:rPr>
              <a:t>02</a:t>
            </a:r>
            <a:endParaRPr lang="en-US" altLang="zh-CN" sz="3200" b="1" noProof="0" dirty="0">
              <a:ln>
                <a:noFill/>
              </a:ln>
              <a:solidFill>
                <a:srgbClr val="706E65"/>
              </a:solidFill>
              <a:uLnTx/>
              <a:uFillTx/>
              <a:latin typeface="Impact" pitchFamily="34" charset="0"/>
              <a:ea typeface="方正舒体" pitchFamily="2" charset="-122"/>
              <a:sym typeface="+mn-ea"/>
            </a:endParaRPr>
          </a:p>
        </p:txBody>
      </p:sp>
      <p:sp>
        <p:nvSpPr>
          <p:cNvPr id="19" name="文本框 18"/>
          <p:cNvSpPr txBox="1"/>
          <p:nvPr/>
        </p:nvSpPr>
        <p:spPr>
          <a:xfrm>
            <a:off x="2078990" y="3844070"/>
            <a:ext cx="3221990" cy="713740"/>
          </a:xfrm>
          <a:prstGeom prst="rect">
            <a:avLst/>
          </a:prstGeom>
          <a:noFill/>
        </p:spPr>
        <p:txBody>
          <a:bodyPr anchor="ctr"/>
          <a:lstStyle/>
          <a:p>
            <a:pPr lvl="0" fontAlgn="t">
              <a:defRPr/>
            </a:pPr>
            <a:r>
              <a:rPr lang="zh-CN" altLang="en-US" sz="2400" kern="0" dirty="0">
                <a:solidFill>
                  <a:srgbClr val="706E65"/>
                </a:solidFill>
                <a:latin typeface="微软雅黑" charset="0"/>
                <a:ea typeface="微软雅黑" charset="0"/>
                <a:sym typeface="+mn-ea"/>
              </a:rPr>
              <a:t>考试作弊行为的认定</a:t>
            </a:r>
          </a:p>
        </p:txBody>
      </p:sp>
      <p:pic>
        <p:nvPicPr>
          <p:cNvPr id="41" name="图片 40" descr="56e13换]"/>
          <p:cNvPicPr>
            <a:picLocks noChangeAspect="1"/>
          </p:cNvPicPr>
          <p:nvPr/>
        </p:nvPicPr>
        <p:blipFill>
          <a:blip r:embed="rId2" cstate="print"/>
          <a:stretch>
            <a:fillRect/>
          </a:stretch>
        </p:blipFill>
        <p:spPr>
          <a:xfrm>
            <a:off x="7361555" y="2937510"/>
            <a:ext cx="774700" cy="671195"/>
          </a:xfrm>
          <a:prstGeom prst="rect">
            <a:avLst/>
          </a:prstGeom>
        </p:spPr>
      </p:pic>
      <p:pic>
        <p:nvPicPr>
          <p:cNvPr id="42" name="图片 41" descr="56e13换]"/>
          <p:cNvPicPr>
            <a:picLocks noChangeAspect="1"/>
          </p:cNvPicPr>
          <p:nvPr/>
        </p:nvPicPr>
        <p:blipFill>
          <a:blip r:embed="rId2" cstate="print"/>
          <a:stretch>
            <a:fillRect/>
          </a:stretch>
        </p:blipFill>
        <p:spPr>
          <a:xfrm>
            <a:off x="7361555" y="3816985"/>
            <a:ext cx="774700" cy="671195"/>
          </a:xfrm>
          <a:prstGeom prst="rect">
            <a:avLst/>
          </a:prstGeom>
        </p:spPr>
      </p:pic>
      <p:sp>
        <p:nvSpPr>
          <p:cNvPr id="17" name="文本框 16"/>
          <p:cNvSpPr txBox="1"/>
          <p:nvPr/>
        </p:nvSpPr>
        <p:spPr>
          <a:xfrm>
            <a:off x="7321550" y="2983865"/>
            <a:ext cx="795655" cy="583565"/>
          </a:xfrm>
          <a:prstGeom prst="rect">
            <a:avLst/>
          </a:prstGeom>
          <a:noFill/>
        </p:spPr>
        <p:txBody>
          <a:bodyPr wrap="square" rtlCol="0">
            <a:spAutoFit/>
          </a:bodyPr>
          <a:lstStyle/>
          <a:p>
            <a:pPr marL="0" marR="0" lvl="0" algn="ctr" defTabSz="914400" rtl="0" eaLnBrk="1" latinLnBrk="0" hangingPunct="1">
              <a:spcBef>
                <a:spcPts val="0"/>
              </a:spcBef>
              <a:spcAft>
                <a:spcPts val="0"/>
              </a:spcAft>
              <a:buClrTx/>
              <a:buSzTx/>
              <a:buFontTx/>
              <a:buNone/>
              <a:defRPr/>
            </a:pPr>
            <a:r>
              <a:rPr lang="en-US" altLang="zh-CN" sz="3200" noProof="0" dirty="0">
                <a:ln>
                  <a:noFill/>
                </a:ln>
                <a:solidFill>
                  <a:srgbClr val="706E65"/>
                </a:solidFill>
                <a:uLnTx/>
                <a:uFillTx/>
                <a:latin typeface="Impact" pitchFamily="34" charset="0"/>
                <a:ea typeface="方正舒体" pitchFamily="2" charset="-122"/>
                <a:sym typeface="+mn-ea"/>
              </a:rPr>
              <a:t>03</a:t>
            </a:r>
            <a:endParaRPr lang="en-US" altLang="zh-CN" sz="3200" b="1" noProof="0" dirty="0">
              <a:ln>
                <a:noFill/>
              </a:ln>
              <a:solidFill>
                <a:srgbClr val="706E65"/>
              </a:solidFill>
              <a:uLnTx/>
              <a:uFillTx/>
              <a:latin typeface="Impact" pitchFamily="34" charset="0"/>
              <a:ea typeface="方正舒体" pitchFamily="2" charset="-122"/>
              <a:sym typeface="+mn-ea"/>
            </a:endParaRPr>
          </a:p>
        </p:txBody>
      </p:sp>
      <p:sp>
        <p:nvSpPr>
          <p:cNvPr id="35" name="文本框 34"/>
          <p:cNvSpPr txBox="1"/>
          <p:nvPr/>
        </p:nvSpPr>
        <p:spPr>
          <a:xfrm>
            <a:off x="8169275" y="2869980"/>
            <a:ext cx="3221990" cy="713740"/>
          </a:xfrm>
          <a:prstGeom prst="rect">
            <a:avLst/>
          </a:prstGeom>
          <a:noFill/>
        </p:spPr>
        <p:txBody>
          <a:bodyPr anchor="ctr"/>
          <a:lstStyle/>
          <a:p>
            <a:pPr lvl="0" algn="ctr" fontAlgn="t">
              <a:defRPr/>
            </a:pPr>
            <a:r>
              <a:rPr lang="zh-CN" altLang="en-US" sz="2400" kern="0" dirty="0">
                <a:solidFill>
                  <a:srgbClr val="706E65"/>
                </a:solidFill>
                <a:latin typeface="微软雅黑" charset="0"/>
                <a:ea typeface="微软雅黑" charset="0"/>
                <a:sym typeface="+mn-ea"/>
              </a:rPr>
              <a:t>考试违纪作弊处分的相关规定</a:t>
            </a:r>
            <a:endParaRPr kumimoji="0" lang="zh-CN" altLang="en-US" sz="2400" i="0" u="none" strike="noStrike" kern="0" cap="none" spc="0" normalizeH="0" baseline="0" noProof="0" dirty="0">
              <a:ln>
                <a:noFill/>
              </a:ln>
              <a:solidFill>
                <a:srgbClr val="706E65"/>
              </a:solidFill>
              <a:effectLst/>
              <a:uLnTx/>
              <a:uFillTx/>
              <a:latin typeface="微软雅黑" charset="0"/>
              <a:ea typeface="微软雅黑" charset="0"/>
              <a:cs typeface="+mn-cs"/>
              <a:sym typeface="+mn-ea"/>
            </a:endParaRPr>
          </a:p>
        </p:txBody>
      </p:sp>
      <p:sp>
        <p:nvSpPr>
          <p:cNvPr id="37" name="文本框 36"/>
          <p:cNvSpPr txBox="1"/>
          <p:nvPr/>
        </p:nvSpPr>
        <p:spPr>
          <a:xfrm>
            <a:off x="7407275" y="3856355"/>
            <a:ext cx="656590" cy="583565"/>
          </a:xfrm>
          <a:prstGeom prst="rect">
            <a:avLst/>
          </a:prstGeom>
          <a:noFill/>
        </p:spPr>
        <p:txBody>
          <a:bodyPr wrap="square" rtlCol="0">
            <a:spAutoFit/>
          </a:bodyPr>
          <a:lstStyle/>
          <a:p>
            <a:pPr marL="0" marR="0" lvl="0" algn="ctr" defTabSz="914400" rtl="0" eaLnBrk="1" latinLnBrk="0" hangingPunct="1">
              <a:spcBef>
                <a:spcPts val="0"/>
              </a:spcBef>
              <a:spcAft>
                <a:spcPts val="0"/>
              </a:spcAft>
              <a:buClrTx/>
              <a:buSzTx/>
              <a:buFontTx/>
              <a:buNone/>
              <a:defRPr/>
            </a:pPr>
            <a:r>
              <a:rPr lang="en-US" altLang="zh-CN" sz="3200" noProof="0" dirty="0">
                <a:ln>
                  <a:noFill/>
                </a:ln>
                <a:solidFill>
                  <a:srgbClr val="706E65"/>
                </a:solidFill>
                <a:uLnTx/>
                <a:uFillTx/>
                <a:latin typeface="Impact" pitchFamily="34" charset="0"/>
                <a:ea typeface="方正舒体" pitchFamily="2" charset="-122"/>
                <a:sym typeface="+mn-ea"/>
              </a:rPr>
              <a:t>04</a:t>
            </a:r>
            <a:endParaRPr lang="en-US" altLang="zh-CN" sz="3200" b="1" noProof="0" dirty="0">
              <a:ln>
                <a:noFill/>
              </a:ln>
              <a:solidFill>
                <a:srgbClr val="706E65"/>
              </a:solidFill>
              <a:uLnTx/>
              <a:uFillTx/>
              <a:latin typeface="Impact" pitchFamily="34" charset="0"/>
              <a:ea typeface="方正舒体" pitchFamily="2" charset="-122"/>
              <a:sym typeface="+mn-ea"/>
            </a:endParaRPr>
          </a:p>
        </p:txBody>
      </p:sp>
      <p:sp>
        <p:nvSpPr>
          <p:cNvPr id="39" name="文本框 38"/>
          <p:cNvSpPr txBox="1"/>
          <p:nvPr/>
        </p:nvSpPr>
        <p:spPr>
          <a:xfrm>
            <a:off x="8136255" y="3974325"/>
            <a:ext cx="3221990" cy="713740"/>
          </a:xfrm>
          <a:prstGeom prst="rect">
            <a:avLst/>
          </a:prstGeom>
          <a:noFill/>
        </p:spPr>
        <p:txBody>
          <a:bodyPr anchor="ctr"/>
          <a:lstStyle/>
          <a:p>
            <a:pPr algn="ctr" fontAlgn="t">
              <a:defRPr/>
            </a:pPr>
            <a:r>
              <a:rPr lang="zh-CN" altLang="en-US" sz="2400" kern="0" dirty="0">
                <a:solidFill>
                  <a:srgbClr val="706E65"/>
                </a:solidFill>
                <a:latin typeface="微软雅黑" charset="0"/>
                <a:ea typeface="微软雅黑" charset="0"/>
                <a:sym typeface="+mn-ea"/>
              </a:rPr>
              <a:t>违纪作弊的典型案例 </a:t>
            </a:r>
          </a:p>
          <a:p>
            <a:pPr algn="ctr" fontAlgn="t">
              <a:defRPr/>
            </a:pPr>
            <a:endParaRPr kumimoji="0" lang="zh-CN" altLang="en-US" sz="2400" i="0" u="none" strike="noStrike" kern="0" cap="none" spc="0" normalizeH="0" baseline="0" noProof="0" dirty="0">
              <a:ln>
                <a:noFill/>
              </a:ln>
              <a:solidFill>
                <a:srgbClr val="706E65"/>
              </a:solidFill>
              <a:effectLst/>
              <a:uLnTx/>
              <a:uFillTx/>
              <a:latin typeface="微软雅黑" charset="0"/>
              <a:ea typeface="微软雅黑" charset="0"/>
              <a:cs typeface="+mn-cs"/>
              <a:sym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56e13换]"/>
          <p:cNvPicPr>
            <a:picLocks noChangeAspect="1"/>
          </p:cNvPicPr>
          <p:nvPr/>
        </p:nvPicPr>
        <p:blipFill>
          <a:blip r:embed="rId2" cstate="print"/>
          <a:stretch>
            <a:fillRect/>
          </a:stretch>
        </p:blipFill>
        <p:spPr>
          <a:xfrm>
            <a:off x="3695700" y="1304925"/>
            <a:ext cx="5124450" cy="4440555"/>
          </a:xfrm>
          <a:prstGeom prst="rect">
            <a:avLst/>
          </a:prstGeom>
        </p:spPr>
      </p:pic>
      <p:sp>
        <p:nvSpPr>
          <p:cNvPr id="2" name="文本框 1"/>
          <p:cNvSpPr txBox="1"/>
          <p:nvPr/>
        </p:nvSpPr>
        <p:spPr>
          <a:xfrm>
            <a:off x="2799080" y="3223260"/>
            <a:ext cx="6924040" cy="646331"/>
          </a:xfrm>
          <a:prstGeom prst="rect">
            <a:avLst/>
          </a:prstGeom>
          <a:noFill/>
        </p:spPr>
        <p:txBody>
          <a:bodyPr wrap="square" rtlCol="0">
            <a:spAutoFit/>
          </a:bodyPr>
          <a:lstStyle/>
          <a:p>
            <a:pPr algn="ctr"/>
            <a:r>
              <a:rPr lang="zh-CN" altLang="en-US" sz="3600" dirty="0">
                <a:solidFill>
                  <a:srgbClr val="706E65"/>
                </a:solidFill>
                <a:latin typeface="微软雅黑" charset="0"/>
                <a:ea typeface="微软雅黑" charset="0"/>
                <a:sym typeface="+mn-ea"/>
              </a:rPr>
              <a:t>考试违纪行为的认定</a:t>
            </a:r>
          </a:p>
        </p:txBody>
      </p:sp>
      <p:sp>
        <p:nvSpPr>
          <p:cNvPr id="6" name="文本框 5"/>
          <p:cNvSpPr txBox="1"/>
          <p:nvPr/>
        </p:nvSpPr>
        <p:spPr>
          <a:xfrm>
            <a:off x="5035550" y="1764665"/>
            <a:ext cx="2362835" cy="1557020"/>
          </a:xfrm>
          <a:prstGeom prst="rect">
            <a:avLst/>
          </a:prstGeom>
          <a:noFill/>
        </p:spPr>
        <p:txBody>
          <a:bodyPr wrap="square" rtlCol="0">
            <a:spAutoFit/>
          </a:bodyPr>
          <a:lstStyle/>
          <a:p>
            <a:pPr marL="0" marR="0" lvl="0" algn="ctr" defTabSz="914400" rtl="0" eaLnBrk="1" latinLnBrk="0" hangingPunct="1">
              <a:spcBef>
                <a:spcPts val="0"/>
              </a:spcBef>
              <a:spcAft>
                <a:spcPts val="0"/>
              </a:spcAft>
              <a:buClrTx/>
              <a:buSzTx/>
              <a:buFontTx/>
              <a:buNone/>
              <a:defRPr/>
            </a:pPr>
            <a:r>
              <a:rPr lang="en-US" altLang="zh-CN" sz="9600" noProof="0" dirty="0">
                <a:ln>
                  <a:noFill/>
                </a:ln>
                <a:solidFill>
                  <a:srgbClr val="D5A2A4"/>
                </a:solidFill>
                <a:uLnTx/>
                <a:uFillTx/>
                <a:latin typeface="Script MT Bold" charset="0"/>
                <a:ea typeface="方正舒体" pitchFamily="2" charset="-122"/>
                <a:sym typeface="+mn-ea"/>
              </a:rPr>
              <a:t>01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30036" y="1777815"/>
            <a:ext cx="3175289" cy="101566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r>
              <a:rPr lang="zh-CN" altLang="en-US" sz="2000" b="1" dirty="0">
                <a:solidFill>
                  <a:srgbClr val="706E65"/>
                </a:solidFill>
                <a:latin typeface="微软雅黑" pitchFamily="34" charset="-122"/>
                <a:ea typeface="微软雅黑" pitchFamily="34" charset="-122"/>
              </a:rPr>
              <a:t>（一）携带规定以外的物品进入考场或者未放在指定位置</a:t>
            </a:r>
          </a:p>
        </p:txBody>
      </p:sp>
      <p:sp>
        <p:nvSpPr>
          <p:cNvPr id="4" name="文本框 3"/>
          <p:cNvSpPr txBox="1"/>
          <p:nvPr/>
        </p:nvSpPr>
        <p:spPr>
          <a:xfrm>
            <a:off x="819398" y="4757615"/>
            <a:ext cx="3685928" cy="101566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r>
              <a:rPr lang="zh-CN" altLang="en-US" sz="2000" b="1" dirty="0">
                <a:solidFill>
                  <a:srgbClr val="706E65"/>
                </a:solidFill>
                <a:latin typeface="微软雅黑" pitchFamily="34" charset="-122"/>
                <a:ea typeface="微软雅黑" pitchFamily="34" charset="-122"/>
              </a:rPr>
              <a:t>（三）考试开始信号发出前答题或者考试结束信号发出后继续答题</a:t>
            </a:r>
          </a:p>
        </p:txBody>
      </p:sp>
      <p:sp>
        <p:nvSpPr>
          <p:cNvPr id="88" name="文本框 87"/>
          <p:cNvSpPr txBox="1"/>
          <p:nvPr/>
        </p:nvSpPr>
        <p:spPr>
          <a:xfrm>
            <a:off x="7101205" y="1728535"/>
            <a:ext cx="3114040" cy="101566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r>
              <a:rPr lang="zh-CN" altLang="en-US" sz="2000" b="1" dirty="0">
                <a:solidFill>
                  <a:srgbClr val="706E65"/>
                </a:solidFill>
                <a:latin typeface="微软雅黑" pitchFamily="34" charset="-122"/>
                <a:ea typeface="微软雅黑" pitchFamily="34" charset="-122"/>
              </a:rPr>
              <a:t>（二）因考生个人原因未在规定的座位参加考试；</a:t>
            </a:r>
          </a:p>
          <a:p>
            <a:pPr indent="0"/>
            <a:endParaRPr lang="zh-CN" altLang="da-DK" sz="2000" b="1" dirty="0">
              <a:solidFill>
                <a:srgbClr val="706E65"/>
              </a:solidFill>
              <a:latin typeface="微软雅黑" pitchFamily="34" charset="-122"/>
              <a:ea typeface="微软雅黑" pitchFamily="34" charset="-122"/>
            </a:endParaRPr>
          </a:p>
        </p:txBody>
      </p:sp>
      <p:sp>
        <p:nvSpPr>
          <p:cNvPr id="14" name="文本框 13"/>
          <p:cNvSpPr txBox="1"/>
          <p:nvPr/>
        </p:nvSpPr>
        <p:spPr>
          <a:xfrm>
            <a:off x="7113081" y="4864936"/>
            <a:ext cx="3503460" cy="707886"/>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r>
              <a:rPr lang="zh-CN" altLang="en-US" sz="2000" b="1" dirty="0">
                <a:solidFill>
                  <a:srgbClr val="706E65"/>
                </a:solidFill>
                <a:latin typeface="微软雅黑" pitchFamily="34" charset="-122"/>
                <a:ea typeface="微软雅黑" pitchFamily="34" charset="-122"/>
              </a:rPr>
              <a:t>（四）在考试过程中旁窥、交头接耳、互打暗号或者手势；</a:t>
            </a:r>
            <a:endParaRPr lang="zh-CN" altLang="da-DK" sz="2000" dirty="0">
              <a:solidFill>
                <a:srgbClr val="706E65"/>
              </a:solidFill>
              <a:latin typeface="微软雅黑" pitchFamily="34" charset="-122"/>
              <a:ea typeface="微软雅黑" pitchFamily="34" charset="-122"/>
              <a:sym typeface="+mn-ea"/>
            </a:endParaRPr>
          </a:p>
        </p:txBody>
      </p:sp>
      <p:sp>
        <p:nvSpPr>
          <p:cNvPr id="16" name="等腰三角形 15"/>
          <p:cNvSpPr/>
          <p:nvPr/>
        </p:nvSpPr>
        <p:spPr>
          <a:xfrm rot="16200000">
            <a:off x="4392295" y="2033270"/>
            <a:ext cx="476250" cy="190500"/>
          </a:xfrm>
          <a:prstGeom prst="triangle">
            <a:avLst>
              <a:gd name="adj" fmla="val 54000"/>
            </a:avLst>
          </a:pr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706E65"/>
              </a:solidFill>
            </a:endParaRPr>
          </a:p>
        </p:txBody>
      </p:sp>
      <p:sp>
        <p:nvSpPr>
          <p:cNvPr id="17" name="等腰三角形 16"/>
          <p:cNvSpPr/>
          <p:nvPr/>
        </p:nvSpPr>
        <p:spPr>
          <a:xfrm rot="16200000">
            <a:off x="4392295" y="5039360"/>
            <a:ext cx="476250" cy="190500"/>
          </a:xfrm>
          <a:prstGeom prst="triangle">
            <a:avLst>
              <a:gd name="adj" fmla="val 54000"/>
            </a:avLst>
          </a:pr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706E65"/>
              </a:solidFill>
            </a:endParaRPr>
          </a:p>
        </p:txBody>
      </p:sp>
      <p:sp>
        <p:nvSpPr>
          <p:cNvPr id="18" name="等腰三角形 17"/>
          <p:cNvSpPr/>
          <p:nvPr/>
        </p:nvSpPr>
        <p:spPr>
          <a:xfrm rot="5400000" flipH="1">
            <a:off x="6665595" y="1937385"/>
            <a:ext cx="476250" cy="190500"/>
          </a:xfrm>
          <a:prstGeom prst="triangle">
            <a:avLst>
              <a:gd name="adj" fmla="val 54000"/>
            </a:avLst>
          </a:pr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706E65"/>
              </a:solidFill>
            </a:endParaRPr>
          </a:p>
        </p:txBody>
      </p:sp>
      <p:sp>
        <p:nvSpPr>
          <p:cNvPr id="2" name="等腰三角形 1"/>
          <p:cNvSpPr/>
          <p:nvPr/>
        </p:nvSpPr>
        <p:spPr>
          <a:xfrm rot="5400000" flipH="1">
            <a:off x="6665595" y="5074100"/>
            <a:ext cx="476250" cy="190500"/>
          </a:xfrm>
          <a:prstGeom prst="triangle">
            <a:avLst>
              <a:gd name="adj" fmla="val 54000"/>
            </a:avLst>
          </a:pr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706E65"/>
              </a:solidFill>
            </a:endParaRPr>
          </a:p>
        </p:txBody>
      </p:sp>
      <p:grpSp>
        <p:nvGrpSpPr>
          <p:cNvPr id="6" name="组合 5"/>
          <p:cNvGrpSpPr/>
          <p:nvPr/>
        </p:nvGrpSpPr>
        <p:grpSpPr>
          <a:xfrm>
            <a:off x="5263515" y="1256030"/>
            <a:ext cx="1224280" cy="4331335"/>
            <a:chOff x="5665928" y="1924097"/>
            <a:chExt cx="1073780" cy="3797206"/>
          </a:xfrm>
          <a:solidFill>
            <a:srgbClr val="79BDB4"/>
          </a:solidFill>
        </p:grpSpPr>
        <p:sp>
          <p:nvSpPr>
            <p:cNvPr id="11" name="Shape 1033"/>
            <p:cNvSpPr/>
            <p:nvPr/>
          </p:nvSpPr>
          <p:spPr>
            <a:xfrm>
              <a:off x="5665928" y="1924097"/>
              <a:ext cx="1073780" cy="3797206"/>
            </a:xfrm>
            <a:custGeom>
              <a:avLst/>
              <a:gdLst/>
              <a:ahLst/>
              <a:cxnLst>
                <a:cxn ang="0">
                  <a:pos x="wd2" y="hd2"/>
                </a:cxn>
                <a:cxn ang="5400000">
                  <a:pos x="wd2" y="hd2"/>
                </a:cxn>
                <a:cxn ang="10800000">
                  <a:pos x="wd2" y="hd2"/>
                </a:cxn>
                <a:cxn ang="16200000">
                  <a:pos x="wd2" y="hd2"/>
                </a:cxn>
              </a:cxnLst>
              <a:rect l="0" t="0" r="r" b="b"/>
              <a:pathLst>
                <a:path w="20942" h="21597" extrusionOk="0">
                  <a:moveTo>
                    <a:pt x="8563" y="0"/>
                  </a:moveTo>
                  <a:cubicBezTo>
                    <a:pt x="10027" y="-3"/>
                    <a:pt x="12311" y="423"/>
                    <a:pt x="12311" y="1065"/>
                  </a:cubicBezTo>
                  <a:cubicBezTo>
                    <a:pt x="12311" y="1707"/>
                    <a:pt x="12132" y="1985"/>
                    <a:pt x="11954" y="2193"/>
                  </a:cubicBezTo>
                  <a:cubicBezTo>
                    <a:pt x="11775" y="2401"/>
                    <a:pt x="11537" y="2367"/>
                    <a:pt x="11537" y="2367"/>
                  </a:cubicBezTo>
                  <a:cubicBezTo>
                    <a:pt x="11537" y="2367"/>
                    <a:pt x="11597" y="2801"/>
                    <a:pt x="11121" y="2905"/>
                  </a:cubicBezTo>
                  <a:cubicBezTo>
                    <a:pt x="10645" y="3009"/>
                    <a:pt x="10526" y="3043"/>
                    <a:pt x="10526" y="3182"/>
                  </a:cubicBezTo>
                  <a:cubicBezTo>
                    <a:pt x="10526" y="3321"/>
                    <a:pt x="10823" y="3425"/>
                    <a:pt x="11240" y="3564"/>
                  </a:cubicBezTo>
                  <a:cubicBezTo>
                    <a:pt x="11656" y="3703"/>
                    <a:pt x="13442" y="3859"/>
                    <a:pt x="14393" y="3963"/>
                  </a:cubicBezTo>
                  <a:cubicBezTo>
                    <a:pt x="15346" y="4067"/>
                    <a:pt x="16119" y="4241"/>
                    <a:pt x="16654" y="4588"/>
                  </a:cubicBezTo>
                  <a:cubicBezTo>
                    <a:pt x="17190" y="4935"/>
                    <a:pt x="17963" y="5369"/>
                    <a:pt x="18975" y="5664"/>
                  </a:cubicBezTo>
                  <a:cubicBezTo>
                    <a:pt x="19986" y="5959"/>
                    <a:pt x="21236" y="6427"/>
                    <a:pt x="20879" y="6878"/>
                  </a:cubicBezTo>
                  <a:cubicBezTo>
                    <a:pt x="20522" y="7329"/>
                    <a:pt x="18380" y="7676"/>
                    <a:pt x="17190" y="7486"/>
                  </a:cubicBezTo>
                  <a:cubicBezTo>
                    <a:pt x="16000" y="7295"/>
                    <a:pt x="15524" y="7277"/>
                    <a:pt x="15524" y="7277"/>
                  </a:cubicBezTo>
                  <a:cubicBezTo>
                    <a:pt x="15524" y="7277"/>
                    <a:pt x="16297" y="8266"/>
                    <a:pt x="16654" y="9255"/>
                  </a:cubicBezTo>
                  <a:cubicBezTo>
                    <a:pt x="17011" y="10245"/>
                    <a:pt x="17963" y="11199"/>
                    <a:pt x="17428" y="11286"/>
                  </a:cubicBezTo>
                  <a:cubicBezTo>
                    <a:pt x="16893" y="11372"/>
                    <a:pt x="16119" y="11477"/>
                    <a:pt x="16119" y="11477"/>
                  </a:cubicBezTo>
                  <a:cubicBezTo>
                    <a:pt x="16119" y="11477"/>
                    <a:pt x="15958" y="12874"/>
                    <a:pt x="15107" y="14083"/>
                  </a:cubicBezTo>
                  <a:cubicBezTo>
                    <a:pt x="14257" y="15292"/>
                    <a:pt x="13947" y="15840"/>
                    <a:pt x="13838" y="16560"/>
                  </a:cubicBezTo>
                  <a:cubicBezTo>
                    <a:pt x="13728" y="17279"/>
                    <a:pt x="13454" y="17807"/>
                    <a:pt x="13673" y="18111"/>
                  </a:cubicBezTo>
                  <a:cubicBezTo>
                    <a:pt x="13893" y="18415"/>
                    <a:pt x="15318" y="19006"/>
                    <a:pt x="16141" y="19118"/>
                  </a:cubicBezTo>
                  <a:cubicBezTo>
                    <a:pt x="16963" y="19230"/>
                    <a:pt x="18444" y="19230"/>
                    <a:pt x="19047" y="19310"/>
                  </a:cubicBezTo>
                  <a:cubicBezTo>
                    <a:pt x="19650" y="19390"/>
                    <a:pt x="20089" y="19614"/>
                    <a:pt x="18718" y="19678"/>
                  </a:cubicBezTo>
                  <a:cubicBezTo>
                    <a:pt x="17347" y="19742"/>
                    <a:pt x="14770" y="19630"/>
                    <a:pt x="14112" y="19566"/>
                  </a:cubicBezTo>
                  <a:cubicBezTo>
                    <a:pt x="13454" y="19502"/>
                    <a:pt x="12412" y="19358"/>
                    <a:pt x="12412" y="19358"/>
                  </a:cubicBezTo>
                  <a:cubicBezTo>
                    <a:pt x="12412" y="19358"/>
                    <a:pt x="12741" y="19598"/>
                    <a:pt x="11261" y="19598"/>
                  </a:cubicBezTo>
                  <a:cubicBezTo>
                    <a:pt x="9780" y="19598"/>
                    <a:pt x="9506" y="19566"/>
                    <a:pt x="9451" y="19294"/>
                  </a:cubicBezTo>
                  <a:cubicBezTo>
                    <a:pt x="9397" y="19022"/>
                    <a:pt x="9451" y="18655"/>
                    <a:pt x="9232" y="18463"/>
                  </a:cubicBezTo>
                  <a:cubicBezTo>
                    <a:pt x="9012" y="18271"/>
                    <a:pt x="10109" y="17775"/>
                    <a:pt x="9561" y="17503"/>
                  </a:cubicBezTo>
                  <a:cubicBezTo>
                    <a:pt x="9012" y="17231"/>
                    <a:pt x="8464" y="16528"/>
                    <a:pt x="8958" y="16112"/>
                  </a:cubicBezTo>
                  <a:cubicBezTo>
                    <a:pt x="9451" y="15696"/>
                    <a:pt x="8793" y="15281"/>
                    <a:pt x="8958" y="15009"/>
                  </a:cubicBezTo>
                  <a:cubicBezTo>
                    <a:pt x="9122" y="14737"/>
                    <a:pt x="9341" y="14369"/>
                    <a:pt x="9341" y="13953"/>
                  </a:cubicBezTo>
                  <a:cubicBezTo>
                    <a:pt x="9341" y="13538"/>
                    <a:pt x="9287" y="13234"/>
                    <a:pt x="9287" y="13234"/>
                  </a:cubicBezTo>
                  <a:cubicBezTo>
                    <a:pt x="9287" y="13234"/>
                    <a:pt x="8245" y="14801"/>
                    <a:pt x="7971" y="15217"/>
                  </a:cubicBezTo>
                  <a:cubicBezTo>
                    <a:pt x="7696" y="15632"/>
                    <a:pt x="7258" y="17119"/>
                    <a:pt x="7258" y="17567"/>
                  </a:cubicBezTo>
                  <a:cubicBezTo>
                    <a:pt x="7258" y="18015"/>
                    <a:pt x="6107" y="18623"/>
                    <a:pt x="6052" y="19022"/>
                  </a:cubicBezTo>
                  <a:cubicBezTo>
                    <a:pt x="5997" y="19422"/>
                    <a:pt x="5942" y="19662"/>
                    <a:pt x="5558" y="19662"/>
                  </a:cubicBezTo>
                  <a:cubicBezTo>
                    <a:pt x="5174" y="19662"/>
                    <a:pt x="5942" y="20110"/>
                    <a:pt x="6216" y="20462"/>
                  </a:cubicBezTo>
                  <a:cubicBezTo>
                    <a:pt x="6490" y="20813"/>
                    <a:pt x="7313" y="21597"/>
                    <a:pt x="5723" y="21597"/>
                  </a:cubicBezTo>
                  <a:cubicBezTo>
                    <a:pt x="4132" y="21597"/>
                    <a:pt x="2323" y="21405"/>
                    <a:pt x="2268" y="20909"/>
                  </a:cubicBezTo>
                  <a:cubicBezTo>
                    <a:pt x="2213" y="20414"/>
                    <a:pt x="2432" y="19982"/>
                    <a:pt x="1994" y="19790"/>
                  </a:cubicBezTo>
                  <a:cubicBezTo>
                    <a:pt x="1555" y="19598"/>
                    <a:pt x="1500" y="19182"/>
                    <a:pt x="1555" y="18927"/>
                  </a:cubicBezTo>
                  <a:cubicBezTo>
                    <a:pt x="1610" y="18671"/>
                    <a:pt x="1336" y="18239"/>
                    <a:pt x="1555" y="17695"/>
                  </a:cubicBezTo>
                  <a:cubicBezTo>
                    <a:pt x="1775" y="17152"/>
                    <a:pt x="1775" y="16240"/>
                    <a:pt x="2213" y="15552"/>
                  </a:cubicBezTo>
                  <a:cubicBezTo>
                    <a:pt x="2652" y="14865"/>
                    <a:pt x="2761" y="13809"/>
                    <a:pt x="2981" y="12978"/>
                  </a:cubicBezTo>
                  <a:cubicBezTo>
                    <a:pt x="3200" y="12146"/>
                    <a:pt x="3365" y="11730"/>
                    <a:pt x="3090" y="11603"/>
                  </a:cubicBezTo>
                  <a:cubicBezTo>
                    <a:pt x="2816" y="11475"/>
                    <a:pt x="1172" y="11363"/>
                    <a:pt x="733" y="11331"/>
                  </a:cubicBezTo>
                  <a:cubicBezTo>
                    <a:pt x="294" y="11299"/>
                    <a:pt x="1281" y="10435"/>
                    <a:pt x="1610" y="9716"/>
                  </a:cubicBezTo>
                  <a:cubicBezTo>
                    <a:pt x="1939" y="8996"/>
                    <a:pt x="2542" y="8564"/>
                    <a:pt x="2871" y="8053"/>
                  </a:cubicBezTo>
                  <a:cubicBezTo>
                    <a:pt x="3200" y="7541"/>
                    <a:pt x="3200" y="7301"/>
                    <a:pt x="2487" y="6933"/>
                  </a:cubicBezTo>
                  <a:cubicBezTo>
                    <a:pt x="1775" y="6565"/>
                    <a:pt x="897" y="6326"/>
                    <a:pt x="513" y="5494"/>
                  </a:cubicBezTo>
                  <a:cubicBezTo>
                    <a:pt x="130" y="4663"/>
                    <a:pt x="-364" y="4119"/>
                    <a:pt x="404" y="3911"/>
                  </a:cubicBezTo>
                  <a:cubicBezTo>
                    <a:pt x="1172" y="3703"/>
                    <a:pt x="2652" y="3815"/>
                    <a:pt x="3748" y="3559"/>
                  </a:cubicBezTo>
                  <a:cubicBezTo>
                    <a:pt x="4845" y="3303"/>
                    <a:pt x="5010" y="3015"/>
                    <a:pt x="5503" y="2983"/>
                  </a:cubicBezTo>
                  <a:cubicBezTo>
                    <a:pt x="5997" y="2951"/>
                    <a:pt x="6106" y="2920"/>
                    <a:pt x="6106" y="2744"/>
                  </a:cubicBezTo>
                  <a:cubicBezTo>
                    <a:pt x="6106" y="2568"/>
                    <a:pt x="5942" y="2392"/>
                    <a:pt x="5942" y="2392"/>
                  </a:cubicBezTo>
                  <a:cubicBezTo>
                    <a:pt x="5942" y="2392"/>
                    <a:pt x="5174" y="2248"/>
                    <a:pt x="5010" y="2024"/>
                  </a:cubicBezTo>
                  <a:cubicBezTo>
                    <a:pt x="4845" y="1800"/>
                    <a:pt x="4681" y="1240"/>
                    <a:pt x="4900" y="857"/>
                  </a:cubicBezTo>
                  <a:cubicBezTo>
                    <a:pt x="5119" y="473"/>
                    <a:pt x="6318" y="5"/>
                    <a:pt x="8563" y="0"/>
                  </a:cubicBezTo>
                  <a:close/>
                </a:path>
              </a:pathLst>
            </a:custGeom>
            <a:grpFill/>
            <a:ln w="12700" cap="flat">
              <a:noFill/>
              <a:miter lim="400000"/>
            </a:ln>
            <a:effectLst/>
          </p:spPr>
          <p:txBody>
            <a:bodyPr wrap="square" lIns="38100" tIns="38100" rIns="38100" bIns="38100" numCol="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latinLnBrk="0" hangingPunct="1">
                <a:spcBef>
                  <a:spcPts val="0"/>
                </a:spcBef>
                <a:spcAft>
                  <a:spcPts val="0"/>
                </a:spcAft>
                <a:buClrTx/>
                <a:buSzTx/>
                <a:buFontTx/>
                <a:buNone/>
                <a:defRPr sz="3200">
                  <a:solidFill>
                    <a:srgbClr val="FFFFFF"/>
                  </a:solidFill>
                  <a:latin typeface="Helvetica Light"/>
                  <a:ea typeface="Helvetica Light"/>
                  <a:cs typeface="Helvetica Light"/>
                  <a:sym typeface="Helvetica Light"/>
                </a:defRPr>
              </a:pPr>
              <a:endParaRPr kumimoji="0" sz="3200" b="0" i="0" u="none" strike="noStrike" kern="1200" cap="none" spc="0" normalizeH="0" baseline="0" noProof="0">
                <a:ln>
                  <a:noFill/>
                </a:ln>
                <a:solidFill>
                  <a:srgbClr val="706E65"/>
                </a:solidFill>
                <a:effectLst/>
                <a:uLnTx/>
                <a:uFillTx/>
                <a:latin typeface="Helvetica Light"/>
                <a:ea typeface="Helvetica Light"/>
                <a:cs typeface="Helvetica Light"/>
                <a:sym typeface="Helvetica Light"/>
              </a:endParaRPr>
            </a:p>
          </p:txBody>
        </p:sp>
        <p:sp>
          <p:nvSpPr>
            <p:cNvPr id="15" name="Shape 1034"/>
            <p:cNvSpPr/>
            <p:nvPr/>
          </p:nvSpPr>
          <p:spPr>
            <a:xfrm>
              <a:off x="5954252" y="2410643"/>
              <a:ext cx="276842" cy="213885"/>
            </a:xfrm>
            <a:custGeom>
              <a:avLst/>
              <a:gdLst/>
              <a:ahLst/>
              <a:cxnLst>
                <a:cxn ang="0">
                  <a:pos x="wd2" y="hd2"/>
                </a:cxn>
                <a:cxn ang="5400000">
                  <a:pos x="wd2" y="hd2"/>
                </a:cxn>
                <a:cxn ang="10800000">
                  <a:pos x="wd2" y="hd2"/>
                </a:cxn>
                <a:cxn ang="16200000">
                  <a:pos x="wd2" y="hd2"/>
                </a:cxn>
              </a:cxnLst>
              <a:rect l="0" t="0" r="r" b="b"/>
              <a:pathLst>
                <a:path w="21600" h="21600" extrusionOk="0">
                  <a:moveTo>
                    <a:pt x="20143" y="9828"/>
                  </a:moveTo>
                  <a:cubicBezTo>
                    <a:pt x="20503" y="10692"/>
                    <a:pt x="21004" y="11543"/>
                    <a:pt x="21600" y="12462"/>
                  </a:cubicBezTo>
                  <a:cubicBezTo>
                    <a:pt x="20797" y="15394"/>
                    <a:pt x="20629" y="18810"/>
                    <a:pt x="20550" y="21600"/>
                  </a:cubicBezTo>
                  <a:cubicBezTo>
                    <a:pt x="17285" y="18886"/>
                    <a:pt x="18957" y="12766"/>
                    <a:pt x="16102" y="12414"/>
                  </a:cubicBezTo>
                  <a:cubicBezTo>
                    <a:pt x="13346" y="12074"/>
                    <a:pt x="12988" y="13608"/>
                    <a:pt x="12526" y="15998"/>
                  </a:cubicBezTo>
                  <a:cubicBezTo>
                    <a:pt x="12064" y="18387"/>
                    <a:pt x="11785" y="20178"/>
                    <a:pt x="11785" y="20178"/>
                  </a:cubicBezTo>
                  <a:cubicBezTo>
                    <a:pt x="11785" y="20178"/>
                    <a:pt x="2700" y="7597"/>
                    <a:pt x="0" y="3147"/>
                  </a:cubicBezTo>
                  <a:cubicBezTo>
                    <a:pt x="1311" y="2680"/>
                    <a:pt x="1742" y="2046"/>
                    <a:pt x="1827" y="0"/>
                  </a:cubicBezTo>
                  <a:cubicBezTo>
                    <a:pt x="4847" y="4160"/>
                    <a:pt x="12262" y="11667"/>
                    <a:pt x="15756" y="11667"/>
                  </a:cubicBezTo>
                  <a:cubicBezTo>
                    <a:pt x="17415" y="11667"/>
                    <a:pt x="18853" y="10951"/>
                    <a:pt x="20143" y="9828"/>
                  </a:cubicBezTo>
                  <a:close/>
                </a:path>
              </a:pathLst>
            </a:custGeom>
            <a:grpFill/>
            <a:ln w="12700" cap="flat">
              <a:noFill/>
              <a:miter lim="400000"/>
            </a:ln>
            <a:effectLst/>
          </p:spPr>
          <p:txBody>
            <a:bodyPr wrap="square" lIns="38100" tIns="38100" rIns="38100" bIns="38100" numCol="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latinLnBrk="0" hangingPunct="1">
                <a:spcBef>
                  <a:spcPts val="0"/>
                </a:spcBef>
                <a:spcAft>
                  <a:spcPts val="0"/>
                </a:spcAft>
                <a:buClrTx/>
                <a:buSzTx/>
                <a:buFontTx/>
                <a:buNone/>
                <a:defRPr sz="3100" b="1">
                  <a:latin typeface="Kontrapunkt Bob Bold"/>
                  <a:ea typeface="Kontrapunkt Bob Bold"/>
                  <a:cs typeface="Kontrapunkt Bob Bold"/>
                  <a:sym typeface="Kontrapunkt Bob Bold"/>
                </a:defRPr>
              </a:pPr>
              <a:endParaRPr kumimoji="0" sz="3100" b="1" i="0" u="none" strike="noStrike" kern="1200" cap="none" spc="0" normalizeH="0" baseline="0" noProof="0">
                <a:ln>
                  <a:noFill/>
                </a:ln>
                <a:solidFill>
                  <a:srgbClr val="706E65"/>
                </a:solidFill>
                <a:effectLst/>
                <a:uLnTx/>
                <a:uFillTx/>
                <a:latin typeface="Kontrapunkt Bob Bold"/>
                <a:ea typeface="Kontrapunkt Bob Bold"/>
                <a:cs typeface="Kontrapunkt Bob Bold"/>
                <a:sym typeface="Kontrapunkt Bob Bold"/>
              </a:endParaRPr>
            </a:p>
          </p:txBody>
        </p:sp>
        <p:sp>
          <p:nvSpPr>
            <p:cNvPr id="20" name="Shape 1035"/>
            <p:cNvSpPr/>
            <p:nvPr/>
          </p:nvSpPr>
          <p:spPr>
            <a:xfrm>
              <a:off x="6242575" y="2987291"/>
              <a:ext cx="115626" cy="161178"/>
            </a:xfrm>
            <a:custGeom>
              <a:avLst/>
              <a:gdLst/>
              <a:ahLst/>
              <a:cxnLst>
                <a:cxn ang="0">
                  <a:pos x="wd2" y="hd2"/>
                </a:cxn>
                <a:cxn ang="5400000">
                  <a:pos x="wd2" y="hd2"/>
                </a:cxn>
                <a:cxn ang="10800000">
                  <a:pos x="wd2" y="hd2"/>
                </a:cxn>
                <a:cxn ang="16200000">
                  <a:pos x="wd2" y="hd2"/>
                </a:cxn>
              </a:cxnLst>
              <a:rect l="0" t="0" r="r" b="b"/>
              <a:pathLst>
                <a:path w="20108" h="21600" extrusionOk="0">
                  <a:moveTo>
                    <a:pt x="11314" y="594"/>
                  </a:moveTo>
                  <a:lnTo>
                    <a:pt x="0" y="0"/>
                  </a:lnTo>
                  <a:cubicBezTo>
                    <a:pt x="0" y="0"/>
                    <a:pt x="10284" y="5549"/>
                    <a:pt x="10284" y="11495"/>
                  </a:cubicBezTo>
                  <a:cubicBezTo>
                    <a:pt x="10284" y="17438"/>
                    <a:pt x="9772" y="20013"/>
                    <a:pt x="9772" y="20013"/>
                  </a:cubicBezTo>
                  <a:lnTo>
                    <a:pt x="18772" y="21600"/>
                  </a:lnTo>
                  <a:cubicBezTo>
                    <a:pt x="18772" y="21600"/>
                    <a:pt x="21600" y="15655"/>
                    <a:pt x="19026" y="9907"/>
                  </a:cubicBezTo>
                  <a:cubicBezTo>
                    <a:pt x="16457" y="4162"/>
                    <a:pt x="13629" y="2575"/>
                    <a:pt x="11314" y="594"/>
                  </a:cubicBezTo>
                  <a:close/>
                </a:path>
              </a:pathLst>
            </a:custGeom>
            <a:grpFill/>
            <a:ln w="12700" cap="flat">
              <a:noFill/>
              <a:miter lim="400000"/>
            </a:ln>
            <a:effectLst/>
          </p:spPr>
          <p:txBody>
            <a:bodyPr wrap="square" lIns="38100" tIns="38100" rIns="38100" bIns="38100" numCol="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latinLnBrk="0" hangingPunct="1">
                <a:spcBef>
                  <a:spcPts val="0"/>
                </a:spcBef>
                <a:spcAft>
                  <a:spcPts val="0"/>
                </a:spcAft>
                <a:buClrTx/>
                <a:buSzTx/>
                <a:buFontTx/>
                <a:buNone/>
                <a:defRPr sz="3100" b="1">
                  <a:latin typeface="Kontrapunkt Bob Bold"/>
                  <a:ea typeface="Kontrapunkt Bob Bold"/>
                  <a:cs typeface="Kontrapunkt Bob Bold"/>
                  <a:sym typeface="Kontrapunkt Bob Bold"/>
                </a:defRPr>
              </a:pPr>
              <a:endParaRPr kumimoji="0" sz="3100" b="1" i="0" u="none" strike="noStrike" kern="1200" cap="none" spc="0" normalizeH="0" baseline="0" noProof="0">
                <a:ln>
                  <a:noFill/>
                </a:ln>
                <a:solidFill>
                  <a:srgbClr val="706E65"/>
                </a:solidFill>
                <a:effectLst/>
                <a:uLnTx/>
                <a:uFillTx/>
                <a:latin typeface="Kontrapunkt Bob Bold"/>
                <a:ea typeface="Kontrapunkt Bob Bold"/>
                <a:cs typeface="Kontrapunkt Bob Bold"/>
                <a:sym typeface="Kontrapunkt Bob Bold"/>
              </a:endParaRPr>
            </a:p>
          </p:txBody>
        </p:sp>
        <p:sp>
          <p:nvSpPr>
            <p:cNvPr id="21" name="Shape 1036"/>
            <p:cNvSpPr/>
            <p:nvPr/>
          </p:nvSpPr>
          <p:spPr>
            <a:xfrm>
              <a:off x="6314656" y="3365717"/>
              <a:ext cx="50720" cy="138584"/>
            </a:xfrm>
            <a:custGeom>
              <a:avLst/>
              <a:gdLst/>
              <a:ahLst/>
              <a:cxnLst>
                <a:cxn ang="0">
                  <a:pos x="wd2" y="hd2"/>
                </a:cxn>
                <a:cxn ang="5400000">
                  <a:pos x="wd2" y="hd2"/>
                </a:cxn>
                <a:cxn ang="10800000">
                  <a:pos x="wd2" y="hd2"/>
                </a:cxn>
                <a:cxn ang="16200000">
                  <a:pos x="wd2" y="hd2"/>
                </a:cxn>
              </a:cxnLst>
              <a:rect l="0" t="0" r="r" b="b"/>
              <a:pathLst>
                <a:path w="21600" h="21600" extrusionOk="0">
                  <a:moveTo>
                    <a:pt x="6479" y="0"/>
                  </a:moveTo>
                  <a:cubicBezTo>
                    <a:pt x="6479" y="0"/>
                    <a:pt x="2878" y="12381"/>
                    <a:pt x="1439" y="16334"/>
                  </a:cubicBezTo>
                  <a:cubicBezTo>
                    <a:pt x="0" y="20286"/>
                    <a:pt x="0" y="21600"/>
                    <a:pt x="0" y="21600"/>
                  </a:cubicBezTo>
                  <a:lnTo>
                    <a:pt x="21600" y="20286"/>
                  </a:lnTo>
                  <a:cubicBezTo>
                    <a:pt x="21600" y="20286"/>
                    <a:pt x="16556" y="10275"/>
                    <a:pt x="6479" y="0"/>
                  </a:cubicBezTo>
                  <a:close/>
                </a:path>
              </a:pathLst>
            </a:custGeom>
            <a:grpFill/>
            <a:ln w="12700" cap="flat">
              <a:noFill/>
              <a:miter lim="400000"/>
            </a:ln>
            <a:effectLst/>
          </p:spPr>
          <p:txBody>
            <a:bodyPr wrap="square" lIns="38100" tIns="38100" rIns="38100" bIns="38100" numCol="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latinLnBrk="0" hangingPunct="1">
                <a:spcBef>
                  <a:spcPts val="0"/>
                </a:spcBef>
                <a:spcAft>
                  <a:spcPts val="0"/>
                </a:spcAft>
                <a:buClrTx/>
                <a:buSzTx/>
                <a:buFontTx/>
                <a:buNone/>
                <a:defRPr sz="3100" b="1">
                  <a:latin typeface="Kontrapunkt Bob Bold"/>
                  <a:ea typeface="Kontrapunkt Bob Bold"/>
                  <a:cs typeface="Kontrapunkt Bob Bold"/>
                  <a:sym typeface="Kontrapunkt Bob Bold"/>
                </a:defRPr>
              </a:pPr>
              <a:endParaRPr kumimoji="0" sz="3100" b="1" i="0" u="none" strike="noStrike" kern="1200" cap="none" spc="0" normalizeH="0" baseline="0" noProof="0">
                <a:ln>
                  <a:noFill/>
                </a:ln>
                <a:solidFill>
                  <a:srgbClr val="706E65"/>
                </a:solidFill>
                <a:effectLst/>
                <a:uLnTx/>
                <a:uFillTx/>
                <a:latin typeface="Kontrapunkt Bob Bold"/>
                <a:ea typeface="Kontrapunkt Bob Bold"/>
                <a:cs typeface="Kontrapunkt Bob Bold"/>
                <a:sym typeface="Kontrapunkt Bob Bold"/>
              </a:endParaRPr>
            </a:p>
          </p:txBody>
        </p:sp>
      </p:grpSp>
      <p:sp>
        <p:nvSpPr>
          <p:cNvPr id="19" name="TextBox 18"/>
          <p:cNvSpPr txBox="1"/>
          <p:nvPr/>
        </p:nvSpPr>
        <p:spPr>
          <a:xfrm>
            <a:off x="1935681" y="178130"/>
            <a:ext cx="7802088" cy="1015663"/>
          </a:xfrm>
          <a:prstGeom prst="rect">
            <a:avLst/>
          </a:prstGeom>
          <a:noFill/>
          <a:ln>
            <a:solidFill>
              <a:schemeClr val="tx1"/>
            </a:solidFill>
            <a:prstDash val="sysDot"/>
          </a:ln>
          <a:effectLst>
            <a:glow rad="101600">
              <a:srgbClr val="79BDB4">
                <a:alpha val="60000"/>
              </a:srgbClr>
            </a:glow>
          </a:effectLst>
        </p:spPr>
        <p:txBody>
          <a:bodyPr wrap="square" rtlCol="0">
            <a:spAutoFit/>
          </a:bodyPr>
          <a:lstStyle/>
          <a:p>
            <a:r>
              <a:rPr lang="zh-CN" altLang="en-US" sz="2000" dirty="0">
                <a:latin typeface="微软雅黑" pitchFamily="34" charset="-122"/>
                <a:ea typeface="微软雅黑" pitchFamily="34" charset="-122"/>
              </a:rPr>
              <a:t>      考生不遵守考场纪律，不服从考试工作人员的安排与要求，有下列行为之一的，应当认定为考试违纪，在成绩单中该门课程此次考试录入记载为“</a:t>
            </a:r>
            <a:r>
              <a:rPr lang="en-US" altLang="zh-CN" sz="2000" dirty="0">
                <a:latin typeface="微软雅黑" pitchFamily="34" charset="-122"/>
                <a:ea typeface="微软雅黑" pitchFamily="34" charset="-122"/>
              </a:rPr>
              <a:t>0”</a:t>
            </a:r>
            <a:r>
              <a:rPr lang="zh-CN" altLang="en-US" sz="2000" dirty="0">
                <a:latin typeface="微软雅黑" pitchFamily="34" charset="-122"/>
                <a:ea typeface="微软雅黑" pitchFamily="34" charset="-122"/>
              </a:rPr>
              <a:t>，并注明“违纪”。</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25632" y="1611561"/>
            <a:ext cx="4370119" cy="101566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r>
              <a:rPr lang="zh-CN" altLang="en-US" sz="2000" b="1" dirty="0">
                <a:solidFill>
                  <a:srgbClr val="706E65"/>
                </a:solidFill>
                <a:latin typeface="微软雅黑" pitchFamily="34" charset="-122"/>
                <a:ea typeface="微软雅黑" pitchFamily="34" charset="-122"/>
              </a:rPr>
              <a:t>（五）在考场及其附近禁止的范围内，喧哗、吸烟或者实施其他影响考场秩序的行为；</a:t>
            </a:r>
          </a:p>
        </p:txBody>
      </p:sp>
      <p:sp>
        <p:nvSpPr>
          <p:cNvPr id="4" name="文本框 3"/>
          <p:cNvSpPr txBox="1"/>
          <p:nvPr/>
        </p:nvSpPr>
        <p:spPr>
          <a:xfrm>
            <a:off x="475013" y="3843215"/>
            <a:ext cx="4054063" cy="101566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r>
              <a:rPr lang="zh-CN" altLang="en-US" sz="2000" b="1" dirty="0">
                <a:solidFill>
                  <a:srgbClr val="706E65"/>
                </a:solidFill>
                <a:latin typeface="微软雅黑" pitchFamily="34" charset="-122"/>
                <a:ea typeface="微软雅黑" pitchFamily="34" charset="-122"/>
              </a:rPr>
              <a:t>（七）将试卷、答卷（含答题卡、答题纸等，下同）、草稿纸等考试用纸带出考场；</a:t>
            </a:r>
          </a:p>
        </p:txBody>
      </p:sp>
      <p:sp>
        <p:nvSpPr>
          <p:cNvPr id="88" name="文本框 87"/>
          <p:cNvSpPr txBox="1"/>
          <p:nvPr/>
        </p:nvSpPr>
        <p:spPr>
          <a:xfrm>
            <a:off x="6923079" y="1669160"/>
            <a:ext cx="3586583" cy="707886"/>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r>
              <a:rPr lang="zh-CN" altLang="en-US" sz="2000" b="1" dirty="0">
                <a:solidFill>
                  <a:srgbClr val="706E65"/>
                </a:solidFill>
                <a:latin typeface="微软雅黑" pitchFamily="34" charset="-122"/>
                <a:ea typeface="微软雅黑" pitchFamily="34" charset="-122"/>
              </a:rPr>
              <a:t>（六）未经考试工作人员同意在考试过程中擅自离开考场；</a:t>
            </a:r>
            <a:endParaRPr lang="zh-CN" altLang="da-DK" sz="2000" b="1" dirty="0">
              <a:solidFill>
                <a:srgbClr val="706E65"/>
              </a:solidFill>
              <a:latin typeface="微软雅黑" pitchFamily="34" charset="-122"/>
              <a:ea typeface="微软雅黑" pitchFamily="34" charset="-122"/>
            </a:endParaRPr>
          </a:p>
        </p:txBody>
      </p:sp>
      <p:sp>
        <p:nvSpPr>
          <p:cNvPr id="14" name="文本框 13"/>
          <p:cNvSpPr txBox="1"/>
          <p:nvPr/>
        </p:nvSpPr>
        <p:spPr>
          <a:xfrm>
            <a:off x="4298628" y="5731839"/>
            <a:ext cx="3503460" cy="707886"/>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a:r>
              <a:rPr lang="zh-CN" altLang="en-US" sz="2000" b="1" dirty="0">
                <a:solidFill>
                  <a:srgbClr val="706E65"/>
                </a:solidFill>
                <a:latin typeface="微软雅黑" pitchFamily="34" charset="-122"/>
                <a:ea typeface="微软雅黑" pitchFamily="34" charset="-122"/>
              </a:rPr>
              <a:t>（九）其他违反考场规则但尚未构成作弊的行为。</a:t>
            </a:r>
            <a:endParaRPr lang="zh-CN" altLang="da-DK" sz="2000" dirty="0">
              <a:solidFill>
                <a:srgbClr val="706E65"/>
              </a:solidFill>
              <a:latin typeface="微软雅黑" pitchFamily="34" charset="-122"/>
              <a:ea typeface="微软雅黑" pitchFamily="34" charset="-122"/>
              <a:sym typeface="+mn-ea"/>
            </a:endParaRPr>
          </a:p>
        </p:txBody>
      </p:sp>
      <p:sp>
        <p:nvSpPr>
          <p:cNvPr id="16" name="等腰三角形 15"/>
          <p:cNvSpPr/>
          <p:nvPr/>
        </p:nvSpPr>
        <p:spPr>
          <a:xfrm rot="16200000">
            <a:off x="4392295" y="1878895"/>
            <a:ext cx="476250" cy="190500"/>
          </a:xfrm>
          <a:prstGeom prst="triangle">
            <a:avLst>
              <a:gd name="adj" fmla="val 54000"/>
            </a:avLst>
          </a:pr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706E65"/>
              </a:solidFill>
            </a:endParaRPr>
          </a:p>
        </p:txBody>
      </p:sp>
      <p:sp>
        <p:nvSpPr>
          <p:cNvPr id="17" name="等腰三角形 16"/>
          <p:cNvSpPr/>
          <p:nvPr/>
        </p:nvSpPr>
        <p:spPr>
          <a:xfrm rot="16200000">
            <a:off x="4392295" y="4184336"/>
            <a:ext cx="476250" cy="190500"/>
          </a:xfrm>
          <a:prstGeom prst="triangle">
            <a:avLst>
              <a:gd name="adj" fmla="val 54000"/>
            </a:avLst>
          </a:pr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706E65"/>
              </a:solidFill>
            </a:endParaRPr>
          </a:p>
        </p:txBody>
      </p:sp>
      <p:sp>
        <p:nvSpPr>
          <p:cNvPr id="18" name="等腰三角形 17"/>
          <p:cNvSpPr/>
          <p:nvPr/>
        </p:nvSpPr>
        <p:spPr>
          <a:xfrm rot="5400000" flipH="1">
            <a:off x="6665595" y="1854260"/>
            <a:ext cx="476250" cy="190500"/>
          </a:xfrm>
          <a:prstGeom prst="triangle">
            <a:avLst>
              <a:gd name="adj" fmla="val 54000"/>
            </a:avLst>
          </a:pr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706E65"/>
              </a:solidFill>
            </a:endParaRPr>
          </a:p>
        </p:txBody>
      </p:sp>
      <p:sp>
        <p:nvSpPr>
          <p:cNvPr id="2" name="等腰三角形 1"/>
          <p:cNvSpPr/>
          <p:nvPr/>
        </p:nvSpPr>
        <p:spPr>
          <a:xfrm rot="5400000" flipH="1">
            <a:off x="6665595" y="4242850"/>
            <a:ext cx="476250" cy="190500"/>
          </a:xfrm>
          <a:prstGeom prst="triangle">
            <a:avLst>
              <a:gd name="adj" fmla="val 54000"/>
            </a:avLst>
          </a:pr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706E65"/>
              </a:solidFill>
            </a:endParaRPr>
          </a:p>
        </p:txBody>
      </p:sp>
      <p:grpSp>
        <p:nvGrpSpPr>
          <p:cNvPr id="3" name="组合 5"/>
          <p:cNvGrpSpPr/>
          <p:nvPr/>
        </p:nvGrpSpPr>
        <p:grpSpPr>
          <a:xfrm>
            <a:off x="5263515" y="1256030"/>
            <a:ext cx="1224280" cy="4331335"/>
            <a:chOff x="5665928" y="1924097"/>
            <a:chExt cx="1073780" cy="3797206"/>
          </a:xfrm>
          <a:solidFill>
            <a:srgbClr val="79BDB4"/>
          </a:solidFill>
        </p:grpSpPr>
        <p:sp>
          <p:nvSpPr>
            <p:cNvPr id="11" name="Shape 1033"/>
            <p:cNvSpPr/>
            <p:nvPr/>
          </p:nvSpPr>
          <p:spPr>
            <a:xfrm>
              <a:off x="5665928" y="1924097"/>
              <a:ext cx="1073780" cy="3797206"/>
            </a:xfrm>
            <a:custGeom>
              <a:avLst/>
              <a:gdLst/>
              <a:ahLst/>
              <a:cxnLst>
                <a:cxn ang="0">
                  <a:pos x="wd2" y="hd2"/>
                </a:cxn>
                <a:cxn ang="5400000">
                  <a:pos x="wd2" y="hd2"/>
                </a:cxn>
                <a:cxn ang="10800000">
                  <a:pos x="wd2" y="hd2"/>
                </a:cxn>
                <a:cxn ang="16200000">
                  <a:pos x="wd2" y="hd2"/>
                </a:cxn>
              </a:cxnLst>
              <a:rect l="0" t="0" r="r" b="b"/>
              <a:pathLst>
                <a:path w="20942" h="21597" extrusionOk="0">
                  <a:moveTo>
                    <a:pt x="8563" y="0"/>
                  </a:moveTo>
                  <a:cubicBezTo>
                    <a:pt x="10027" y="-3"/>
                    <a:pt x="12311" y="423"/>
                    <a:pt x="12311" y="1065"/>
                  </a:cubicBezTo>
                  <a:cubicBezTo>
                    <a:pt x="12311" y="1707"/>
                    <a:pt x="12132" y="1985"/>
                    <a:pt x="11954" y="2193"/>
                  </a:cubicBezTo>
                  <a:cubicBezTo>
                    <a:pt x="11775" y="2401"/>
                    <a:pt x="11537" y="2367"/>
                    <a:pt x="11537" y="2367"/>
                  </a:cubicBezTo>
                  <a:cubicBezTo>
                    <a:pt x="11537" y="2367"/>
                    <a:pt x="11597" y="2801"/>
                    <a:pt x="11121" y="2905"/>
                  </a:cubicBezTo>
                  <a:cubicBezTo>
                    <a:pt x="10645" y="3009"/>
                    <a:pt x="10526" y="3043"/>
                    <a:pt x="10526" y="3182"/>
                  </a:cubicBezTo>
                  <a:cubicBezTo>
                    <a:pt x="10526" y="3321"/>
                    <a:pt x="10823" y="3425"/>
                    <a:pt x="11240" y="3564"/>
                  </a:cubicBezTo>
                  <a:cubicBezTo>
                    <a:pt x="11656" y="3703"/>
                    <a:pt x="13442" y="3859"/>
                    <a:pt x="14393" y="3963"/>
                  </a:cubicBezTo>
                  <a:cubicBezTo>
                    <a:pt x="15346" y="4067"/>
                    <a:pt x="16119" y="4241"/>
                    <a:pt x="16654" y="4588"/>
                  </a:cubicBezTo>
                  <a:cubicBezTo>
                    <a:pt x="17190" y="4935"/>
                    <a:pt x="17963" y="5369"/>
                    <a:pt x="18975" y="5664"/>
                  </a:cubicBezTo>
                  <a:cubicBezTo>
                    <a:pt x="19986" y="5959"/>
                    <a:pt x="21236" y="6427"/>
                    <a:pt x="20879" y="6878"/>
                  </a:cubicBezTo>
                  <a:cubicBezTo>
                    <a:pt x="20522" y="7329"/>
                    <a:pt x="18380" y="7676"/>
                    <a:pt x="17190" y="7486"/>
                  </a:cubicBezTo>
                  <a:cubicBezTo>
                    <a:pt x="16000" y="7295"/>
                    <a:pt x="15524" y="7277"/>
                    <a:pt x="15524" y="7277"/>
                  </a:cubicBezTo>
                  <a:cubicBezTo>
                    <a:pt x="15524" y="7277"/>
                    <a:pt x="16297" y="8266"/>
                    <a:pt x="16654" y="9255"/>
                  </a:cubicBezTo>
                  <a:cubicBezTo>
                    <a:pt x="17011" y="10245"/>
                    <a:pt x="17963" y="11199"/>
                    <a:pt x="17428" y="11286"/>
                  </a:cubicBezTo>
                  <a:cubicBezTo>
                    <a:pt x="16893" y="11372"/>
                    <a:pt x="16119" y="11477"/>
                    <a:pt x="16119" y="11477"/>
                  </a:cubicBezTo>
                  <a:cubicBezTo>
                    <a:pt x="16119" y="11477"/>
                    <a:pt x="15958" y="12874"/>
                    <a:pt x="15107" y="14083"/>
                  </a:cubicBezTo>
                  <a:cubicBezTo>
                    <a:pt x="14257" y="15292"/>
                    <a:pt x="13947" y="15840"/>
                    <a:pt x="13838" y="16560"/>
                  </a:cubicBezTo>
                  <a:cubicBezTo>
                    <a:pt x="13728" y="17279"/>
                    <a:pt x="13454" y="17807"/>
                    <a:pt x="13673" y="18111"/>
                  </a:cubicBezTo>
                  <a:cubicBezTo>
                    <a:pt x="13893" y="18415"/>
                    <a:pt x="15318" y="19006"/>
                    <a:pt x="16141" y="19118"/>
                  </a:cubicBezTo>
                  <a:cubicBezTo>
                    <a:pt x="16963" y="19230"/>
                    <a:pt x="18444" y="19230"/>
                    <a:pt x="19047" y="19310"/>
                  </a:cubicBezTo>
                  <a:cubicBezTo>
                    <a:pt x="19650" y="19390"/>
                    <a:pt x="20089" y="19614"/>
                    <a:pt x="18718" y="19678"/>
                  </a:cubicBezTo>
                  <a:cubicBezTo>
                    <a:pt x="17347" y="19742"/>
                    <a:pt x="14770" y="19630"/>
                    <a:pt x="14112" y="19566"/>
                  </a:cubicBezTo>
                  <a:cubicBezTo>
                    <a:pt x="13454" y="19502"/>
                    <a:pt x="12412" y="19358"/>
                    <a:pt x="12412" y="19358"/>
                  </a:cubicBezTo>
                  <a:cubicBezTo>
                    <a:pt x="12412" y="19358"/>
                    <a:pt x="12741" y="19598"/>
                    <a:pt x="11261" y="19598"/>
                  </a:cubicBezTo>
                  <a:cubicBezTo>
                    <a:pt x="9780" y="19598"/>
                    <a:pt x="9506" y="19566"/>
                    <a:pt x="9451" y="19294"/>
                  </a:cubicBezTo>
                  <a:cubicBezTo>
                    <a:pt x="9397" y="19022"/>
                    <a:pt x="9451" y="18655"/>
                    <a:pt x="9232" y="18463"/>
                  </a:cubicBezTo>
                  <a:cubicBezTo>
                    <a:pt x="9012" y="18271"/>
                    <a:pt x="10109" y="17775"/>
                    <a:pt x="9561" y="17503"/>
                  </a:cubicBezTo>
                  <a:cubicBezTo>
                    <a:pt x="9012" y="17231"/>
                    <a:pt x="8464" y="16528"/>
                    <a:pt x="8958" y="16112"/>
                  </a:cubicBezTo>
                  <a:cubicBezTo>
                    <a:pt x="9451" y="15696"/>
                    <a:pt x="8793" y="15281"/>
                    <a:pt x="8958" y="15009"/>
                  </a:cubicBezTo>
                  <a:cubicBezTo>
                    <a:pt x="9122" y="14737"/>
                    <a:pt x="9341" y="14369"/>
                    <a:pt x="9341" y="13953"/>
                  </a:cubicBezTo>
                  <a:cubicBezTo>
                    <a:pt x="9341" y="13538"/>
                    <a:pt x="9287" y="13234"/>
                    <a:pt x="9287" y="13234"/>
                  </a:cubicBezTo>
                  <a:cubicBezTo>
                    <a:pt x="9287" y="13234"/>
                    <a:pt x="8245" y="14801"/>
                    <a:pt x="7971" y="15217"/>
                  </a:cubicBezTo>
                  <a:cubicBezTo>
                    <a:pt x="7696" y="15632"/>
                    <a:pt x="7258" y="17119"/>
                    <a:pt x="7258" y="17567"/>
                  </a:cubicBezTo>
                  <a:cubicBezTo>
                    <a:pt x="7258" y="18015"/>
                    <a:pt x="6107" y="18623"/>
                    <a:pt x="6052" y="19022"/>
                  </a:cubicBezTo>
                  <a:cubicBezTo>
                    <a:pt x="5997" y="19422"/>
                    <a:pt x="5942" y="19662"/>
                    <a:pt x="5558" y="19662"/>
                  </a:cubicBezTo>
                  <a:cubicBezTo>
                    <a:pt x="5174" y="19662"/>
                    <a:pt x="5942" y="20110"/>
                    <a:pt x="6216" y="20462"/>
                  </a:cubicBezTo>
                  <a:cubicBezTo>
                    <a:pt x="6490" y="20813"/>
                    <a:pt x="7313" y="21597"/>
                    <a:pt x="5723" y="21597"/>
                  </a:cubicBezTo>
                  <a:cubicBezTo>
                    <a:pt x="4132" y="21597"/>
                    <a:pt x="2323" y="21405"/>
                    <a:pt x="2268" y="20909"/>
                  </a:cubicBezTo>
                  <a:cubicBezTo>
                    <a:pt x="2213" y="20414"/>
                    <a:pt x="2432" y="19982"/>
                    <a:pt x="1994" y="19790"/>
                  </a:cubicBezTo>
                  <a:cubicBezTo>
                    <a:pt x="1555" y="19598"/>
                    <a:pt x="1500" y="19182"/>
                    <a:pt x="1555" y="18927"/>
                  </a:cubicBezTo>
                  <a:cubicBezTo>
                    <a:pt x="1610" y="18671"/>
                    <a:pt x="1336" y="18239"/>
                    <a:pt x="1555" y="17695"/>
                  </a:cubicBezTo>
                  <a:cubicBezTo>
                    <a:pt x="1775" y="17152"/>
                    <a:pt x="1775" y="16240"/>
                    <a:pt x="2213" y="15552"/>
                  </a:cubicBezTo>
                  <a:cubicBezTo>
                    <a:pt x="2652" y="14865"/>
                    <a:pt x="2761" y="13809"/>
                    <a:pt x="2981" y="12978"/>
                  </a:cubicBezTo>
                  <a:cubicBezTo>
                    <a:pt x="3200" y="12146"/>
                    <a:pt x="3365" y="11730"/>
                    <a:pt x="3090" y="11603"/>
                  </a:cubicBezTo>
                  <a:cubicBezTo>
                    <a:pt x="2816" y="11475"/>
                    <a:pt x="1172" y="11363"/>
                    <a:pt x="733" y="11331"/>
                  </a:cubicBezTo>
                  <a:cubicBezTo>
                    <a:pt x="294" y="11299"/>
                    <a:pt x="1281" y="10435"/>
                    <a:pt x="1610" y="9716"/>
                  </a:cubicBezTo>
                  <a:cubicBezTo>
                    <a:pt x="1939" y="8996"/>
                    <a:pt x="2542" y="8564"/>
                    <a:pt x="2871" y="8053"/>
                  </a:cubicBezTo>
                  <a:cubicBezTo>
                    <a:pt x="3200" y="7541"/>
                    <a:pt x="3200" y="7301"/>
                    <a:pt x="2487" y="6933"/>
                  </a:cubicBezTo>
                  <a:cubicBezTo>
                    <a:pt x="1775" y="6565"/>
                    <a:pt x="897" y="6326"/>
                    <a:pt x="513" y="5494"/>
                  </a:cubicBezTo>
                  <a:cubicBezTo>
                    <a:pt x="130" y="4663"/>
                    <a:pt x="-364" y="4119"/>
                    <a:pt x="404" y="3911"/>
                  </a:cubicBezTo>
                  <a:cubicBezTo>
                    <a:pt x="1172" y="3703"/>
                    <a:pt x="2652" y="3815"/>
                    <a:pt x="3748" y="3559"/>
                  </a:cubicBezTo>
                  <a:cubicBezTo>
                    <a:pt x="4845" y="3303"/>
                    <a:pt x="5010" y="3015"/>
                    <a:pt x="5503" y="2983"/>
                  </a:cubicBezTo>
                  <a:cubicBezTo>
                    <a:pt x="5997" y="2951"/>
                    <a:pt x="6106" y="2920"/>
                    <a:pt x="6106" y="2744"/>
                  </a:cubicBezTo>
                  <a:cubicBezTo>
                    <a:pt x="6106" y="2568"/>
                    <a:pt x="5942" y="2392"/>
                    <a:pt x="5942" y="2392"/>
                  </a:cubicBezTo>
                  <a:cubicBezTo>
                    <a:pt x="5942" y="2392"/>
                    <a:pt x="5174" y="2248"/>
                    <a:pt x="5010" y="2024"/>
                  </a:cubicBezTo>
                  <a:cubicBezTo>
                    <a:pt x="4845" y="1800"/>
                    <a:pt x="4681" y="1240"/>
                    <a:pt x="4900" y="857"/>
                  </a:cubicBezTo>
                  <a:cubicBezTo>
                    <a:pt x="5119" y="473"/>
                    <a:pt x="6318" y="5"/>
                    <a:pt x="8563" y="0"/>
                  </a:cubicBezTo>
                  <a:close/>
                </a:path>
              </a:pathLst>
            </a:custGeom>
            <a:grpFill/>
            <a:ln w="12700" cap="flat">
              <a:noFill/>
              <a:miter lim="400000"/>
            </a:ln>
            <a:effectLst/>
          </p:spPr>
          <p:txBody>
            <a:bodyPr wrap="square" lIns="38100" tIns="38100" rIns="38100" bIns="38100" numCol="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latinLnBrk="0" hangingPunct="1">
                <a:spcBef>
                  <a:spcPts val="0"/>
                </a:spcBef>
                <a:spcAft>
                  <a:spcPts val="0"/>
                </a:spcAft>
                <a:buClrTx/>
                <a:buSzTx/>
                <a:buFontTx/>
                <a:buNone/>
                <a:defRPr sz="3200">
                  <a:solidFill>
                    <a:srgbClr val="FFFFFF"/>
                  </a:solidFill>
                  <a:latin typeface="Helvetica Light"/>
                  <a:ea typeface="Helvetica Light"/>
                  <a:cs typeface="Helvetica Light"/>
                  <a:sym typeface="Helvetica Light"/>
                </a:defRPr>
              </a:pPr>
              <a:endParaRPr kumimoji="0" sz="3200" b="0" i="0" u="none" strike="noStrike" kern="1200" cap="none" spc="0" normalizeH="0" baseline="0" noProof="0">
                <a:ln>
                  <a:noFill/>
                </a:ln>
                <a:solidFill>
                  <a:srgbClr val="706E65"/>
                </a:solidFill>
                <a:effectLst/>
                <a:uLnTx/>
                <a:uFillTx/>
                <a:latin typeface="Helvetica Light"/>
                <a:ea typeface="Helvetica Light"/>
                <a:cs typeface="Helvetica Light"/>
                <a:sym typeface="Helvetica Light"/>
              </a:endParaRPr>
            </a:p>
          </p:txBody>
        </p:sp>
        <p:sp>
          <p:nvSpPr>
            <p:cNvPr id="15" name="Shape 1034"/>
            <p:cNvSpPr/>
            <p:nvPr/>
          </p:nvSpPr>
          <p:spPr>
            <a:xfrm>
              <a:off x="5954252" y="2410643"/>
              <a:ext cx="276842" cy="213885"/>
            </a:xfrm>
            <a:custGeom>
              <a:avLst/>
              <a:gdLst/>
              <a:ahLst/>
              <a:cxnLst>
                <a:cxn ang="0">
                  <a:pos x="wd2" y="hd2"/>
                </a:cxn>
                <a:cxn ang="5400000">
                  <a:pos x="wd2" y="hd2"/>
                </a:cxn>
                <a:cxn ang="10800000">
                  <a:pos x="wd2" y="hd2"/>
                </a:cxn>
                <a:cxn ang="16200000">
                  <a:pos x="wd2" y="hd2"/>
                </a:cxn>
              </a:cxnLst>
              <a:rect l="0" t="0" r="r" b="b"/>
              <a:pathLst>
                <a:path w="21600" h="21600" extrusionOk="0">
                  <a:moveTo>
                    <a:pt x="20143" y="9828"/>
                  </a:moveTo>
                  <a:cubicBezTo>
                    <a:pt x="20503" y="10692"/>
                    <a:pt x="21004" y="11543"/>
                    <a:pt x="21600" y="12462"/>
                  </a:cubicBezTo>
                  <a:cubicBezTo>
                    <a:pt x="20797" y="15394"/>
                    <a:pt x="20629" y="18810"/>
                    <a:pt x="20550" y="21600"/>
                  </a:cubicBezTo>
                  <a:cubicBezTo>
                    <a:pt x="17285" y="18886"/>
                    <a:pt x="18957" y="12766"/>
                    <a:pt x="16102" y="12414"/>
                  </a:cubicBezTo>
                  <a:cubicBezTo>
                    <a:pt x="13346" y="12074"/>
                    <a:pt x="12988" y="13608"/>
                    <a:pt x="12526" y="15998"/>
                  </a:cubicBezTo>
                  <a:cubicBezTo>
                    <a:pt x="12064" y="18387"/>
                    <a:pt x="11785" y="20178"/>
                    <a:pt x="11785" y="20178"/>
                  </a:cubicBezTo>
                  <a:cubicBezTo>
                    <a:pt x="11785" y="20178"/>
                    <a:pt x="2700" y="7597"/>
                    <a:pt x="0" y="3147"/>
                  </a:cubicBezTo>
                  <a:cubicBezTo>
                    <a:pt x="1311" y="2680"/>
                    <a:pt x="1742" y="2046"/>
                    <a:pt x="1827" y="0"/>
                  </a:cubicBezTo>
                  <a:cubicBezTo>
                    <a:pt x="4847" y="4160"/>
                    <a:pt x="12262" y="11667"/>
                    <a:pt x="15756" y="11667"/>
                  </a:cubicBezTo>
                  <a:cubicBezTo>
                    <a:pt x="17415" y="11667"/>
                    <a:pt x="18853" y="10951"/>
                    <a:pt x="20143" y="9828"/>
                  </a:cubicBezTo>
                  <a:close/>
                </a:path>
              </a:pathLst>
            </a:custGeom>
            <a:grpFill/>
            <a:ln w="12700" cap="flat">
              <a:noFill/>
              <a:miter lim="400000"/>
            </a:ln>
            <a:effectLst/>
          </p:spPr>
          <p:txBody>
            <a:bodyPr wrap="square" lIns="38100" tIns="38100" rIns="38100" bIns="38100" numCol="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latinLnBrk="0" hangingPunct="1">
                <a:spcBef>
                  <a:spcPts val="0"/>
                </a:spcBef>
                <a:spcAft>
                  <a:spcPts val="0"/>
                </a:spcAft>
                <a:buClrTx/>
                <a:buSzTx/>
                <a:buFontTx/>
                <a:buNone/>
                <a:defRPr sz="3100" b="1">
                  <a:latin typeface="Kontrapunkt Bob Bold"/>
                  <a:ea typeface="Kontrapunkt Bob Bold"/>
                  <a:cs typeface="Kontrapunkt Bob Bold"/>
                  <a:sym typeface="Kontrapunkt Bob Bold"/>
                </a:defRPr>
              </a:pPr>
              <a:endParaRPr kumimoji="0" sz="3100" b="1" i="0" u="none" strike="noStrike" kern="1200" cap="none" spc="0" normalizeH="0" baseline="0" noProof="0">
                <a:ln>
                  <a:noFill/>
                </a:ln>
                <a:solidFill>
                  <a:srgbClr val="706E65"/>
                </a:solidFill>
                <a:effectLst/>
                <a:uLnTx/>
                <a:uFillTx/>
                <a:latin typeface="Kontrapunkt Bob Bold"/>
                <a:ea typeface="Kontrapunkt Bob Bold"/>
                <a:cs typeface="Kontrapunkt Bob Bold"/>
                <a:sym typeface="Kontrapunkt Bob Bold"/>
              </a:endParaRPr>
            </a:p>
          </p:txBody>
        </p:sp>
        <p:sp>
          <p:nvSpPr>
            <p:cNvPr id="20" name="Shape 1035"/>
            <p:cNvSpPr/>
            <p:nvPr/>
          </p:nvSpPr>
          <p:spPr>
            <a:xfrm>
              <a:off x="6242575" y="2987291"/>
              <a:ext cx="115626" cy="161178"/>
            </a:xfrm>
            <a:custGeom>
              <a:avLst/>
              <a:gdLst/>
              <a:ahLst/>
              <a:cxnLst>
                <a:cxn ang="0">
                  <a:pos x="wd2" y="hd2"/>
                </a:cxn>
                <a:cxn ang="5400000">
                  <a:pos x="wd2" y="hd2"/>
                </a:cxn>
                <a:cxn ang="10800000">
                  <a:pos x="wd2" y="hd2"/>
                </a:cxn>
                <a:cxn ang="16200000">
                  <a:pos x="wd2" y="hd2"/>
                </a:cxn>
              </a:cxnLst>
              <a:rect l="0" t="0" r="r" b="b"/>
              <a:pathLst>
                <a:path w="20108" h="21600" extrusionOk="0">
                  <a:moveTo>
                    <a:pt x="11314" y="594"/>
                  </a:moveTo>
                  <a:lnTo>
                    <a:pt x="0" y="0"/>
                  </a:lnTo>
                  <a:cubicBezTo>
                    <a:pt x="0" y="0"/>
                    <a:pt x="10284" y="5549"/>
                    <a:pt x="10284" y="11495"/>
                  </a:cubicBezTo>
                  <a:cubicBezTo>
                    <a:pt x="10284" y="17438"/>
                    <a:pt x="9772" y="20013"/>
                    <a:pt x="9772" y="20013"/>
                  </a:cubicBezTo>
                  <a:lnTo>
                    <a:pt x="18772" y="21600"/>
                  </a:lnTo>
                  <a:cubicBezTo>
                    <a:pt x="18772" y="21600"/>
                    <a:pt x="21600" y="15655"/>
                    <a:pt x="19026" y="9907"/>
                  </a:cubicBezTo>
                  <a:cubicBezTo>
                    <a:pt x="16457" y="4162"/>
                    <a:pt x="13629" y="2575"/>
                    <a:pt x="11314" y="594"/>
                  </a:cubicBezTo>
                  <a:close/>
                </a:path>
              </a:pathLst>
            </a:custGeom>
            <a:grpFill/>
            <a:ln w="12700" cap="flat">
              <a:noFill/>
              <a:miter lim="400000"/>
            </a:ln>
            <a:effectLst/>
          </p:spPr>
          <p:txBody>
            <a:bodyPr wrap="square" lIns="38100" tIns="38100" rIns="38100" bIns="38100" numCol="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latinLnBrk="0" hangingPunct="1">
                <a:spcBef>
                  <a:spcPts val="0"/>
                </a:spcBef>
                <a:spcAft>
                  <a:spcPts val="0"/>
                </a:spcAft>
                <a:buClrTx/>
                <a:buSzTx/>
                <a:buFontTx/>
                <a:buNone/>
                <a:defRPr sz="3100" b="1">
                  <a:latin typeface="Kontrapunkt Bob Bold"/>
                  <a:ea typeface="Kontrapunkt Bob Bold"/>
                  <a:cs typeface="Kontrapunkt Bob Bold"/>
                  <a:sym typeface="Kontrapunkt Bob Bold"/>
                </a:defRPr>
              </a:pPr>
              <a:endParaRPr kumimoji="0" sz="3100" b="1" i="0" u="none" strike="noStrike" kern="1200" cap="none" spc="0" normalizeH="0" baseline="0" noProof="0">
                <a:ln>
                  <a:noFill/>
                </a:ln>
                <a:solidFill>
                  <a:srgbClr val="706E65"/>
                </a:solidFill>
                <a:effectLst/>
                <a:uLnTx/>
                <a:uFillTx/>
                <a:latin typeface="Kontrapunkt Bob Bold"/>
                <a:ea typeface="Kontrapunkt Bob Bold"/>
                <a:cs typeface="Kontrapunkt Bob Bold"/>
                <a:sym typeface="Kontrapunkt Bob Bold"/>
              </a:endParaRPr>
            </a:p>
          </p:txBody>
        </p:sp>
        <p:sp>
          <p:nvSpPr>
            <p:cNvPr id="21" name="Shape 1036"/>
            <p:cNvSpPr/>
            <p:nvPr/>
          </p:nvSpPr>
          <p:spPr>
            <a:xfrm>
              <a:off x="6314656" y="3365717"/>
              <a:ext cx="50720" cy="138584"/>
            </a:xfrm>
            <a:custGeom>
              <a:avLst/>
              <a:gdLst/>
              <a:ahLst/>
              <a:cxnLst>
                <a:cxn ang="0">
                  <a:pos x="wd2" y="hd2"/>
                </a:cxn>
                <a:cxn ang="5400000">
                  <a:pos x="wd2" y="hd2"/>
                </a:cxn>
                <a:cxn ang="10800000">
                  <a:pos x="wd2" y="hd2"/>
                </a:cxn>
                <a:cxn ang="16200000">
                  <a:pos x="wd2" y="hd2"/>
                </a:cxn>
              </a:cxnLst>
              <a:rect l="0" t="0" r="r" b="b"/>
              <a:pathLst>
                <a:path w="21600" h="21600" extrusionOk="0">
                  <a:moveTo>
                    <a:pt x="6479" y="0"/>
                  </a:moveTo>
                  <a:cubicBezTo>
                    <a:pt x="6479" y="0"/>
                    <a:pt x="2878" y="12381"/>
                    <a:pt x="1439" y="16334"/>
                  </a:cubicBezTo>
                  <a:cubicBezTo>
                    <a:pt x="0" y="20286"/>
                    <a:pt x="0" y="21600"/>
                    <a:pt x="0" y="21600"/>
                  </a:cubicBezTo>
                  <a:lnTo>
                    <a:pt x="21600" y="20286"/>
                  </a:lnTo>
                  <a:cubicBezTo>
                    <a:pt x="21600" y="20286"/>
                    <a:pt x="16556" y="10275"/>
                    <a:pt x="6479" y="0"/>
                  </a:cubicBezTo>
                  <a:close/>
                </a:path>
              </a:pathLst>
            </a:custGeom>
            <a:grpFill/>
            <a:ln w="12700" cap="flat">
              <a:noFill/>
              <a:miter lim="400000"/>
            </a:ln>
            <a:effectLst/>
          </p:spPr>
          <p:txBody>
            <a:bodyPr wrap="square" lIns="38100" tIns="38100" rIns="38100" bIns="38100" numCol="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latinLnBrk="0" hangingPunct="1">
                <a:spcBef>
                  <a:spcPts val="0"/>
                </a:spcBef>
                <a:spcAft>
                  <a:spcPts val="0"/>
                </a:spcAft>
                <a:buClrTx/>
                <a:buSzTx/>
                <a:buFontTx/>
                <a:buNone/>
                <a:defRPr sz="3100" b="1">
                  <a:latin typeface="Kontrapunkt Bob Bold"/>
                  <a:ea typeface="Kontrapunkt Bob Bold"/>
                  <a:cs typeface="Kontrapunkt Bob Bold"/>
                  <a:sym typeface="Kontrapunkt Bob Bold"/>
                </a:defRPr>
              </a:pPr>
              <a:endParaRPr kumimoji="0" sz="3100" b="1" i="0" u="none" strike="noStrike" kern="1200" cap="none" spc="0" normalizeH="0" baseline="0" noProof="0">
                <a:ln>
                  <a:noFill/>
                </a:ln>
                <a:solidFill>
                  <a:srgbClr val="706E65"/>
                </a:solidFill>
                <a:effectLst/>
                <a:uLnTx/>
                <a:uFillTx/>
                <a:latin typeface="Kontrapunkt Bob Bold"/>
                <a:ea typeface="Kontrapunkt Bob Bold"/>
                <a:cs typeface="Kontrapunkt Bob Bold"/>
                <a:sym typeface="Kontrapunkt Bob Bold"/>
              </a:endParaRPr>
            </a:p>
          </p:txBody>
        </p:sp>
      </p:grpSp>
      <p:sp>
        <p:nvSpPr>
          <p:cNvPr id="22" name="文本框 13"/>
          <p:cNvSpPr txBox="1"/>
          <p:nvPr/>
        </p:nvSpPr>
        <p:spPr>
          <a:xfrm>
            <a:off x="7134861" y="3888260"/>
            <a:ext cx="4348578" cy="92333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r>
              <a:rPr lang="zh-CN" altLang="en-US" b="1" dirty="0">
                <a:solidFill>
                  <a:srgbClr val="706E65"/>
                </a:solidFill>
                <a:latin typeface="微软雅黑" pitchFamily="34" charset="-122"/>
                <a:ea typeface="微软雅黑" pitchFamily="34" charset="-122"/>
              </a:rPr>
              <a:t>（八）用规定以外的笔或者纸答题，或者在试卷规定以外的地方书写姓名、考号或者以其他方式在答卷上标记信息；</a:t>
            </a:r>
            <a:endParaRPr lang="zh-CN" altLang="da-DK" sz="1400" dirty="0">
              <a:solidFill>
                <a:srgbClr val="706E65"/>
              </a:solidFill>
              <a:latin typeface="微软雅黑" pitchFamily="34" charset="-122"/>
              <a:ea typeface="微软雅黑" pitchFamily="34" charset="-122"/>
              <a:sym typeface="+mn-ea"/>
            </a:endParaRPr>
          </a:p>
        </p:txBody>
      </p:sp>
      <p:sp>
        <p:nvSpPr>
          <p:cNvPr id="23" name="等腰三角形 22"/>
          <p:cNvSpPr/>
          <p:nvPr/>
        </p:nvSpPr>
        <p:spPr>
          <a:xfrm rot="5400000" flipH="1">
            <a:off x="4051040" y="5939040"/>
            <a:ext cx="476250" cy="190500"/>
          </a:xfrm>
          <a:prstGeom prst="triangle">
            <a:avLst>
              <a:gd name="adj" fmla="val 54000"/>
            </a:avLst>
          </a:pr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706E65"/>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56e13换]"/>
          <p:cNvPicPr>
            <a:picLocks noChangeAspect="1"/>
          </p:cNvPicPr>
          <p:nvPr/>
        </p:nvPicPr>
        <p:blipFill>
          <a:blip r:embed="rId2" cstate="print"/>
          <a:stretch>
            <a:fillRect/>
          </a:stretch>
        </p:blipFill>
        <p:spPr>
          <a:xfrm>
            <a:off x="3695700" y="1304925"/>
            <a:ext cx="5124450" cy="4440555"/>
          </a:xfrm>
          <a:prstGeom prst="rect">
            <a:avLst/>
          </a:prstGeom>
        </p:spPr>
      </p:pic>
      <p:sp>
        <p:nvSpPr>
          <p:cNvPr id="2" name="文本框 1"/>
          <p:cNvSpPr txBox="1"/>
          <p:nvPr/>
        </p:nvSpPr>
        <p:spPr>
          <a:xfrm>
            <a:off x="2799080" y="3223260"/>
            <a:ext cx="6924040" cy="646331"/>
          </a:xfrm>
          <a:prstGeom prst="rect">
            <a:avLst/>
          </a:prstGeom>
          <a:noFill/>
        </p:spPr>
        <p:txBody>
          <a:bodyPr wrap="square" rtlCol="0">
            <a:spAutoFit/>
          </a:bodyPr>
          <a:lstStyle/>
          <a:p>
            <a:pPr algn="ctr"/>
            <a:r>
              <a:rPr lang="zh-CN" altLang="en-US" sz="3600" dirty="0">
                <a:solidFill>
                  <a:srgbClr val="706E65"/>
                </a:solidFill>
                <a:latin typeface="微软雅黑" charset="0"/>
                <a:ea typeface="微软雅黑" charset="0"/>
                <a:sym typeface="+mn-ea"/>
              </a:rPr>
              <a:t>考试作弊行为的认定</a:t>
            </a:r>
          </a:p>
        </p:txBody>
      </p:sp>
      <p:sp>
        <p:nvSpPr>
          <p:cNvPr id="6" name="文本框 5"/>
          <p:cNvSpPr txBox="1"/>
          <p:nvPr/>
        </p:nvSpPr>
        <p:spPr>
          <a:xfrm>
            <a:off x="5035550" y="1764665"/>
            <a:ext cx="2362835" cy="1557020"/>
          </a:xfrm>
          <a:prstGeom prst="rect">
            <a:avLst/>
          </a:prstGeom>
          <a:noFill/>
        </p:spPr>
        <p:txBody>
          <a:bodyPr wrap="square" rtlCol="0">
            <a:spAutoFit/>
          </a:bodyPr>
          <a:lstStyle/>
          <a:p>
            <a:pPr marL="0" marR="0" lvl="0" algn="ctr" defTabSz="914400" rtl="0" eaLnBrk="1" latinLnBrk="0" hangingPunct="1">
              <a:spcBef>
                <a:spcPts val="0"/>
              </a:spcBef>
              <a:spcAft>
                <a:spcPts val="0"/>
              </a:spcAft>
              <a:buClrTx/>
              <a:buSzTx/>
              <a:buFontTx/>
              <a:buNone/>
              <a:defRPr/>
            </a:pPr>
            <a:r>
              <a:rPr lang="en-US" altLang="zh-CN" sz="9600" noProof="0" dirty="0">
                <a:ln>
                  <a:noFill/>
                </a:ln>
                <a:solidFill>
                  <a:srgbClr val="D5A2A4"/>
                </a:solidFill>
                <a:uLnTx/>
                <a:uFillTx/>
                <a:latin typeface="Script MT Bold" charset="0"/>
                <a:ea typeface="方正舒体" pitchFamily="2" charset="-122"/>
                <a:sym typeface="+mn-ea"/>
              </a:rPr>
              <a:t>02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eeform 17"/>
          <p:cNvSpPr>
            <a:spLocks noEditPoints="1"/>
          </p:cNvSpPr>
          <p:nvPr/>
        </p:nvSpPr>
        <p:spPr bwMode="auto">
          <a:xfrm>
            <a:off x="4686935" y="1798955"/>
            <a:ext cx="3022600" cy="3081020"/>
          </a:xfrm>
          <a:custGeom>
            <a:avLst/>
            <a:gdLst>
              <a:gd name="T0" fmla="*/ 280 w 891"/>
              <a:gd name="T1" fmla="*/ 597 h 744"/>
              <a:gd name="T2" fmla="*/ 189 w 891"/>
              <a:gd name="T3" fmla="*/ 155 h 744"/>
              <a:gd name="T4" fmla="*/ 195 w 891"/>
              <a:gd name="T5" fmla="*/ 177 h 744"/>
              <a:gd name="T6" fmla="*/ 189 w 891"/>
              <a:gd name="T7" fmla="*/ 197 h 744"/>
              <a:gd name="T8" fmla="*/ 316 w 891"/>
              <a:gd name="T9" fmla="*/ 397 h 744"/>
              <a:gd name="T10" fmla="*/ 306 w 891"/>
              <a:gd name="T11" fmla="*/ 427 h 744"/>
              <a:gd name="T12" fmla="*/ 284 w 891"/>
              <a:gd name="T13" fmla="*/ 451 h 744"/>
              <a:gd name="T14" fmla="*/ 213 w 891"/>
              <a:gd name="T15" fmla="*/ 480 h 744"/>
              <a:gd name="T16" fmla="*/ 123 w 891"/>
              <a:gd name="T17" fmla="*/ 484 h 744"/>
              <a:gd name="T18" fmla="*/ 46 w 891"/>
              <a:gd name="T19" fmla="*/ 465 h 744"/>
              <a:gd name="T20" fmla="*/ 12 w 891"/>
              <a:gd name="T21" fmla="*/ 437 h 744"/>
              <a:gd name="T22" fmla="*/ 0 w 891"/>
              <a:gd name="T23" fmla="*/ 409 h 744"/>
              <a:gd name="T24" fmla="*/ 8 w 891"/>
              <a:gd name="T25" fmla="*/ 397 h 744"/>
              <a:gd name="T26" fmla="*/ 123 w 891"/>
              <a:gd name="T27" fmla="*/ 189 h 744"/>
              <a:gd name="T28" fmla="*/ 121 w 891"/>
              <a:gd name="T29" fmla="*/ 171 h 744"/>
              <a:gd name="T30" fmla="*/ 141 w 891"/>
              <a:gd name="T31" fmla="*/ 145 h 744"/>
              <a:gd name="T32" fmla="*/ 155 w 891"/>
              <a:gd name="T33" fmla="*/ 129 h 744"/>
              <a:gd name="T34" fmla="*/ 397 w 891"/>
              <a:gd name="T35" fmla="*/ 30 h 744"/>
              <a:gd name="T36" fmla="*/ 431 w 891"/>
              <a:gd name="T37" fmla="*/ 4 h 744"/>
              <a:gd name="T38" fmla="*/ 461 w 891"/>
              <a:gd name="T39" fmla="*/ 6 h 744"/>
              <a:gd name="T40" fmla="*/ 735 w 891"/>
              <a:gd name="T41" fmla="*/ 0 h 744"/>
              <a:gd name="T42" fmla="*/ 747 w 891"/>
              <a:gd name="T43" fmla="*/ 10 h 744"/>
              <a:gd name="T44" fmla="*/ 768 w 891"/>
              <a:gd name="T45" fmla="*/ 32 h 744"/>
              <a:gd name="T46" fmla="*/ 772 w 891"/>
              <a:gd name="T47" fmla="*/ 46 h 744"/>
              <a:gd name="T48" fmla="*/ 880 w 891"/>
              <a:gd name="T49" fmla="*/ 266 h 744"/>
              <a:gd name="T50" fmla="*/ 889 w 891"/>
              <a:gd name="T51" fmla="*/ 278 h 744"/>
              <a:gd name="T52" fmla="*/ 876 w 891"/>
              <a:gd name="T53" fmla="*/ 306 h 744"/>
              <a:gd name="T54" fmla="*/ 840 w 891"/>
              <a:gd name="T55" fmla="*/ 334 h 744"/>
              <a:gd name="T56" fmla="*/ 758 w 891"/>
              <a:gd name="T57" fmla="*/ 353 h 744"/>
              <a:gd name="T58" fmla="*/ 671 w 891"/>
              <a:gd name="T59" fmla="*/ 349 h 744"/>
              <a:gd name="T60" fmla="*/ 602 w 891"/>
              <a:gd name="T61" fmla="*/ 320 h 744"/>
              <a:gd name="T62" fmla="*/ 582 w 891"/>
              <a:gd name="T63" fmla="*/ 296 h 744"/>
              <a:gd name="T64" fmla="*/ 576 w 891"/>
              <a:gd name="T65" fmla="*/ 266 h 744"/>
              <a:gd name="T66" fmla="*/ 703 w 891"/>
              <a:gd name="T67" fmla="*/ 68 h 744"/>
              <a:gd name="T68" fmla="*/ 697 w 891"/>
              <a:gd name="T69" fmla="*/ 46 h 744"/>
              <a:gd name="T70" fmla="*/ 497 w 891"/>
              <a:gd name="T71" fmla="*/ 87 h 744"/>
              <a:gd name="T72" fmla="*/ 598 w 891"/>
              <a:gd name="T73" fmla="*/ 635 h 744"/>
              <a:gd name="T74" fmla="*/ 201 w 891"/>
              <a:gd name="T75" fmla="*/ 744 h 744"/>
              <a:gd name="T76" fmla="*/ 745 w 891"/>
              <a:gd name="T77" fmla="*/ 82 h 744"/>
              <a:gd name="T78" fmla="*/ 735 w 891"/>
              <a:gd name="T79" fmla="*/ 83 h 744"/>
              <a:gd name="T80" fmla="*/ 852 w 891"/>
              <a:gd name="T81" fmla="*/ 266 h 744"/>
              <a:gd name="T82" fmla="*/ 169 w 891"/>
              <a:gd name="T83" fmla="*/ 212 h 744"/>
              <a:gd name="T84" fmla="*/ 159 w 891"/>
              <a:gd name="T85" fmla="*/ 214 h 744"/>
              <a:gd name="T86" fmla="*/ 276 w 891"/>
              <a:gd name="T87" fmla="*/ 397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91" h="744">
                <a:moveTo>
                  <a:pt x="201" y="635"/>
                </a:moveTo>
                <a:lnTo>
                  <a:pt x="280" y="635"/>
                </a:lnTo>
                <a:lnTo>
                  <a:pt x="280" y="597"/>
                </a:lnTo>
                <a:lnTo>
                  <a:pt x="387" y="597"/>
                </a:lnTo>
                <a:lnTo>
                  <a:pt x="387" y="111"/>
                </a:lnTo>
                <a:lnTo>
                  <a:pt x="189" y="155"/>
                </a:lnTo>
                <a:lnTo>
                  <a:pt x="189" y="155"/>
                </a:lnTo>
                <a:lnTo>
                  <a:pt x="195" y="165"/>
                </a:lnTo>
                <a:lnTo>
                  <a:pt x="195" y="177"/>
                </a:lnTo>
                <a:lnTo>
                  <a:pt x="195" y="177"/>
                </a:lnTo>
                <a:lnTo>
                  <a:pt x="195" y="189"/>
                </a:lnTo>
                <a:lnTo>
                  <a:pt x="189" y="197"/>
                </a:lnTo>
                <a:lnTo>
                  <a:pt x="304" y="397"/>
                </a:lnTo>
                <a:lnTo>
                  <a:pt x="316" y="397"/>
                </a:lnTo>
                <a:lnTo>
                  <a:pt x="316" y="397"/>
                </a:lnTo>
                <a:lnTo>
                  <a:pt x="314" y="409"/>
                </a:lnTo>
                <a:lnTo>
                  <a:pt x="312" y="419"/>
                </a:lnTo>
                <a:lnTo>
                  <a:pt x="306" y="427"/>
                </a:lnTo>
                <a:lnTo>
                  <a:pt x="300" y="437"/>
                </a:lnTo>
                <a:lnTo>
                  <a:pt x="292" y="445"/>
                </a:lnTo>
                <a:lnTo>
                  <a:pt x="284" y="451"/>
                </a:lnTo>
                <a:lnTo>
                  <a:pt x="262" y="465"/>
                </a:lnTo>
                <a:lnTo>
                  <a:pt x="239" y="472"/>
                </a:lnTo>
                <a:lnTo>
                  <a:pt x="213" y="480"/>
                </a:lnTo>
                <a:lnTo>
                  <a:pt x="183" y="484"/>
                </a:lnTo>
                <a:lnTo>
                  <a:pt x="153" y="486"/>
                </a:lnTo>
                <a:lnTo>
                  <a:pt x="123" y="484"/>
                </a:lnTo>
                <a:lnTo>
                  <a:pt x="96" y="480"/>
                </a:lnTo>
                <a:lnTo>
                  <a:pt x="70" y="472"/>
                </a:lnTo>
                <a:lnTo>
                  <a:pt x="46" y="465"/>
                </a:lnTo>
                <a:lnTo>
                  <a:pt x="26" y="451"/>
                </a:lnTo>
                <a:lnTo>
                  <a:pt x="18" y="445"/>
                </a:lnTo>
                <a:lnTo>
                  <a:pt x="12" y="437"/>
                </a:lnTo>
                <a:lnTo>
                  <a:pt x="6" y="427"/>
                </a:lnTo>
                <a:lnTo>
                  <a:pt x="2" y="419"/>
                </a:lnTo>
                <a:lnTo>
                  <a:pt x="0" y="409"/>
                </a:lnTo>
                <a:lnTo>
                  <a:pt x="0" y="397"/>
                </a:lnTo>
                <a:lnTo>
                  <a:pt x="10" y="397"/>
                </a:lnTo>
                <a:lnTo>
                  <a:pt x="8" y="397"/>
                </a:lnTo>
                <a:lnTo>
                  <a:pt x="127" y="197"/>
                </a:lnTo>
                <a:lnTo>
                  <a:pt x="127" y="197"/>
                </a:lnTo>
                <a:lnTo>
                  <a:pt x="123" y="189"/>
                </a:lnTo>
                <a:lnTo>
                  <a:pt x="121" y="177"/>
                </a:lnTo>
                <a:lnTo>
                  <a:pt x="121" y="177"/>
                </a:lnTo>
                <a:lnTo>
                  <a:pt x="121" y="171"/>
                </a:lnTo>
                <a:lnTo>
                  <a:pt x="123" y="163"/>
                </a:lnTo>
                <a:lnTo>
                  <a:pt x="131" y="153"/>
                </a:lnTo>
                <a:lnTo>
                  <a:pt x="141" y="145"/>
                </a:lnTo>
                <a:lnTo>
                  <a:pt x="147" y="141"/>
                </a:lnTo>
                <a:lnTo>
                  <a:pt x="153" y="141"/>
                </a:lnTo>
                <a:lnTo>
                  <a:pt x="155" y="129"/>
                </a:lnTo>
                <a:lnTo>
                  <a:pt x="393" y="44"/>
                </a:lnTo>
                <a:lnTo>
                  <a:pt x="393" y="44"/>
                </a:lnTo>
                <a:lnTo>
                  <a:pt x="397" y="30"/>
                </a:lnTo>
                <a:lnTo>
                  <a:pt x="405" y="18"/>
                </a:lnTo>
                <a:lnTo>
                  <a:pt x="417" y="8"/>
                </a:lnTo>
                <a:lnTo>
                  <a:pt x="431" y="4"/>
                </a:lnTo>
                <a:lnTo>
                  <a:pt x="431" y="4"/>
                </a:lnTo>
                <a:lnTo>
                  <a:pt x="447" y="2"/>
                </a:lnTo>
                <a:lnTo>
                  <a:pt x="461" y="6"/>
                </a:lnTo>
                <a:lnTo>
                  <a:pt x="473" y="12"/>
                </a:lnTo>
                <a:lnTo>
                  <a:pt x="483" y="24"/>
                </a:lnTo>
                <a:lnTo>
                  <a:pt x="735" y="0"/>
                </a:lnTo>
                <a:lnTo>
                  <a:pt x="739" y="10"/>
                </a:lnTo>
                <a:lnTo>
                  <a:pt x="739" y="10"/>
                </a:lnTo>
                <a:lnTo>
                  <a:pt x="747" y="10"/>
                </a:lnTo>
                <a:lnTo>
                  <a:pt x="753" y="14"/>
                </a:lnTo>
                <a:lnTo>
                  <a:pt x="762" y="22"/>
                </a:lnTo>
                <a:lnTo>
                  <a:pt x="768" y="32"/>
                </a:lnTo>
                <a:lnTo>
                  <a:pt x="770" y="40"/>
                </a:lnTo>
                <a:lnTo>
                  <a:pt x="772" y="46"/>
                </a:lnTo>
                <a:lnTo>
                  <a:pt x="772" y="46"/>
                </a:lnTo>
                <a:lnTo>
                  <a:pt x="770" y="58"/>
                </a:lnTo>
                <a:lnTo>
                  <a:pt x="764" y="66"/>
                </a:lnTo>
                <a:lnTo>
                  <a:pt x="880" y="266"/>
                </a:lnTo>
                <a:lnTo>
                  <a:pt x="891" y="266"/>
                </a:lnTo>
                <a:lnTo>
                  <a:pt x="891" y="266"/>
                </a:lnTo>
                <a:lnTo>
                  <a:pt x="889" y="278"/>
                </a:lnTo>
                <a:lnTo>
                  <a:pt x="888" y="288"/>
                </a:lnTo>
                <a:lnTo>
                  <a:pt x="882" y="296"/>
                </a:lnTo>
                <a:lnTo>
                  <a:pt x="876" y="306"/>
                </a:lnTo>
                <a:lnTo>
                  <a:pt x="868" y="314"/>
                </a:lnTo>
                <a:lnTo>
                  <a:pt x="860" y="320"/>
                </a:lnTo>
                <a:lnTo>
                  <a:pt x="840" y="334"/>
                </a:lnTo>
                <a:lnTo>
                  <a:pt x="814" y="343"/>
                </a:lnTo>
                <a:lnTo>
                  <a:pt x="788" y="349"/>
                </a:lnTo>
                <a:lnTo>
                  <a:pt x="758" y="353"/>
                </a:lnTo>
                <a:lnTo>
                  <a:pt x="729" y="355"/>
                </a:lnTo>
                <a:lnTo>
                  <a:pt x="699" y="353"/>
                </a:lnTo>
                <a:lnTo>
                  <a:pt x="671" y="349"/>
                </a:lnTo>
                <a:lnTo>
                  <a:pt x="645" y="341"/>
                </a:lnTo>
                <a:lnTo>
                  <a:pt x="622" y="334"/>
                </a:lnTo>
                <a:lnTo>
                  <a:pt x="602" y="320"/>
                </a:lnTo>
                <a:lnTo>
                  <a:pt x="594" y="314"/>
                </a:lnTo>
                <a:lnTo>
                  <a:pt x="588" y="306"/>
                </a:lnTo>
                <a:lnTo>
                  <a:pt x="582" y="296"/>
                </a:lnTo>
                <a:lnTo>
                  <a:pt x="578" y="288"/>
                </a:lnTo>
                <a:lnTo>
                  <a:pt x="576" y="278"/>
                </a:lnTo>
                <a:lnTo>
                  <a:pt x="576" y="266"/>
                </a:lnTo>
                <a:lnTo>
                  <a:pt x="586" y="266"/>
                </a:lnTo>
                <a:lnTo>
                  <a:pt x="586" y="266"/>
                </a:lnTo>
                <a:lnTo>
                  <a:pt x="703" y="68"/>
                </a:lnTo>
                <a:lnTo>
                  <a:pt x="703" y="68"/>
                </a:lnTo>
                <a:lnTo>
                  <a:pt x="699" y="58"/>
                </a:lnTo>
                <a:lnTo>
                  <a:pt x="697" y="46"/>
                </a:lnTo>
                <a:lnTo>
                  <a:pt x="697" y="46"/>
                </a:lnTo>
                <a:lnTo>
                  <a:pt x="697" y="42"/>
                </a:lnTo>
                <a:lnTo>
                  <a:pt x="497" y="87"/>
                </a:lnTo>
                <a:lnTo>
                  <a:pt x="497" y="597"/>
                </a:lnTo>
                <a:lnTo>
                  <a:pt x="598" y="597"/>
                </a:lnTo>
                <a:lnTo>
                  <a:pt x="598" y="635"/>
                </a:lnTo>
                <a:lnTo>
                  <a:pt x="675" y="635"/>
                </a:lnTo>
                <a:lnTo>
                  <a:pt x="675" y="744"/>
                </a:lnTo>
                <a:lnTo>
                  <a:pt x="201" y="744"/>
                </a:lnTo>
                <a:lnTo>
                  <a:pt x="201" y="635"/>
                </a:lnTo>
                <a:lnTo>
                  <a:pt x="201" y="635"/>
                </a:lnTo>
                <a:close/>
                <a:moveTo>
                  <a:pt x="745" y="82"/>
                </a:moveTo>
                <a:lnTo>
                  <a:pt x="745" y="82"/>
                </a:lnTo>
                <a:lnTo>
                  <a:pt x="735" y="83"/>
                </a:lnTo>
                <a:lnTo>
                  <a:pt x="735" y="83"/>
                </a:lnTo>
                <a:lnTo>
                  <a:pt x="725" y="82"/>
                </a:lnTo>
                <a:lnTo>
                  <a:pt x="614" y="266"/>
                </a:lnTo>
                <a:lnTo>
                  <a:pt x="852" y="266"/>
                </a:lnTo>
                <a:lnTo>
                  <a:pt x="745" y="82"/>
                </a:lnTo>
                <a:lnTo>
                  <a:pt x="745" y="82"/>
                </a:lnTo>
                <a:close/>
                <a:moveTo>
                  <a:pt x="169" y="212"/>
                </a:moveTo>
                <a:lnTo>
                  <a:pt x="169" y="212"/>
                </a:lnTo>
                <a:lnTo>
                  <a:pt x="159" y="214"/>
                </a:lnTo>
                <a:lnTo>
                  <a:pt x="159" y="214"/>
                </a:lnTo>
                <a:lnTo>
                  <a:pt x="149" y="212"/>
                </a:lnTo>
                <a:lnTo>
                  <a:pt x="38" y="397"/>
                </a:lnTo>
                <a:lnTo>
                  <a:pt x="276" y="397"/>
                </a:lnTo>
                <a:lnTo>
                  <a:pt x="169" y="212"/>
                </a:lnTo>
                <a:close/>
              </a:path>
            </a:pathLst>
          </a:custGeom>
          <a:solidFill>
            <a:srgbClr val="79BDB4"/>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solidFill>
                <a:srgbClr val="706E65"/>
              </a:solidFill>
            </a:endParaRPr>
          </a:p>
        </p:txBody>
      </p:sp>
      <p:sp>
        <p:nvSpPr>
          <p:cNvPr id="5" name="文本框 4"/>
          <p:cNvSpPr txBox="1"/>
          <p:nvPr/>
        </p:nvSpPr>
        <p:spPr>
          <a:xfrm>
            <a:off x="878776" y="3178316"/>
            <a:ext cx="3672296" cy="40011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a:r>
              <a:rPr lang="zh-CN" altLang="en-US" sz="2000" b="1" dirty="0">
                <a:solidFill>
                  <a:srgbClr val="706E65"/>
                </a:solidFill>
                <a:latin typeface="微软雅黑" pitchFamily="34" charset="-122"/>
                <a:ea typeface="微软雅黑" pitchFamily="34" charset="-122"/>
              </a:rPr>
              <a:t>考生违背考试公平、公正原则</a:t>
            </a:r>
            <a:endParaRPr lang="zh-CN" altLang="da-DK" sz="2000" b="1" dirty="0">
              <a:solidFill>
                <a:srgbClr val="706E65"/>
              </a:solidFill>
              <a:latin typeface="微软雅黑" pitchFamily="34" charset="-122"/>
              <a:ea typeface="微软雅黑" pitchFamily="34" charset="-122"/>
              <a:sym typeface="+mn-ea"/>
            </a:endParaRPr>
          </a:p>
        </p:txBody>
      </p:sp>
      <p:sp>
        <p:nvSpPr>
          <p:cNvPr id="88" name="文本框 87"/>
          <p:cNvSpPr txBox="1"/>
          <p:nvPr/>
        </p:nvSpPr>
        <p:spPr>
          <a:xfrm>
            <a:off x="8086090" y="2369185"/>
            <a:ext cx="3166745" cy="64633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a:r>
              <a:rPr lang="zh-CN" altLang="en-US" b="1" dirty="0">
                <a:solidFill>
                  <a:srgbClr val="706E65"/>
                </a:solidFill>
                <a:latin typeface="微软雅黑" pitchFamily="34" charset="-122"/>
                <a:ea typeface="微软雅黑" pitchFamily="34" charset="-122"/>
              </a:rPr>
              <a:t>在考试过程中有下列行为之一的，认定为考试作弊。</a:t>
            </a:r>
            <a:endParaRPr lang="zh-CN" altLang="da-DK" sz="1200" dirty="0">
              <a:solidFill>
                <a:srgbClr val="706E65"/>
              </a:solidFill>
              <a:latin typeface="微软雅黑" pitchFamily="34" charset="-122"/>
              <a:ea typeface="微软雅黑" pitchFamily="34" charset="-122"/>
              <a:sym typeface="+mn-ea"/>
            </a:endParaRPr>
          </a:p>
        </p:txBody>
      </p:sp>
      <p:sp>
        <p:nvSpPr>
          <p:cNvPr id="2" name="矩形 1"/>
          <p:cNvSpPr/>
          <p:nvPr/>
        </p:nvSpPr>
        <p:spPr>
          <a:xfrm>
            <a:off x="1209675" y="4107874"/>
            <a:ext cx="3172320" cy="820387"/>
          </a:xfrm>
          <a:prstGeom prst="rect">
            <a:avLst/>
          </a:pr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latin typeface="微软雅黑" charset="0"/>
                <a:ea typeface="微软雅黑" charset="0"/>
              </a:rPr>
              <a:t>在成绩单中该门课程此次考试录入记载为“</a:t>
            </a:r>
            <a:r>
              <a:rPr lang="en-US" altLang="zh-CN" sz="2000" b="1" dirty="0">
                <a:latin typeface="微软雅黑" charset="0"/>
                <a:ea typeface="微软雅黑" charset="0"/>
              </a:rPr>
              <a:t>0”</a:t>
            </a:r>
            <a:endParaRPr lang="zh-CN" altLang="en-US" sz="2000" b="1" dirty="0">
              <a:latin typeface="微软雅黑" charset="0"/>
              <a:ea typeface="微软雅黑" charset="0"/>
            </a:endParaRPr>
          </a:p>
        </p:txBody>
      </p:sp>
      <p:sp>
        <p:nvSpPr>
          <p:cNvPr id="3" name="矩形 2"/>
          <p:cNvSpPr/>
          <p:nvPr/>
        </p:nvSpPr>
        <p:spPr>
          <a:xfrm>
            <a:off x="8192201" y="3415475"/>
            <a:ext cx="3066415" cy="495300"/>
          </a:xfrm>
          <a:prstGeom prst="rect">
            <a:avLst/>
          </a:pr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latin typeface="微软雅黑" charset="0"/>
                <a:ea typeface="微软雅黑" charset="0"/>
                <a:sym typeface="+mn-ea"/>
              </a:rPr>
              <a:t>并注明“作弊”。</a:t>
            </a:r>
            <a:endParaRPr lang="zh-CN" altLang="en-US" sz="2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rc 10"/>
          <p:cNvSpPr/>
          <p:nvPr/>
        </p:nvSpPr>
        <p:spPr>
          <a:xfrm>
            <a:off x="8312150" y="2430145"/>
            <a:ext cx="2171065" cy="2170430"/>
          </a:xfrm>
          <a:prstGeom prst="arc">
            <a:avLst>
              <a:gd name="adj1" fmla="val 21571566"/>
              <a:gd name="adj2" fmla="val 10822907"/>
            </a:avLst>
          </a:prstGeom>
          <a:solidFill>
            <a:srgbClr val="79BDB4"/>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706E65"/>
              </a:solidFill>
            </a:endParaRPr>
          </a:p>
        </p:txBody>
      </p:sp>
      <p:sp>
        <p:nvSpPr>
          <p:cNvPr id="16" name="Rectangle 15"/>
          <p:cNvSpPr/>
          <p:nvPr/>
        </p:nvSpPr>
        <p:spPr>
          <a:xfrm>
            <a:off x="8415144" y="2018665"/>
            <a:ext cx="2094519" cy="1532727"/>
          </a:xfrm>
          <a:prstGeom prst="rect">
            <a:avLst/>
          </a:prstGeom>
        </p:spPr>
        <p:txBody>
          <a:bodyPr wrap="square">
            <a:spAutoFit/>
          </a:bodyPr>
          <a:lstStyle/>
          <a:p>
            <a:pPr lvl="0" algn="ctr">
              <a:lnSpc>
                <a:spcPct val="130000"/>
              </a:lnSpc>
              <a:defRPr/>
            </a:pPr>
            <a:r>
              <a:rPr lang="zh-CN" altLang="en-US" kern="0" dirty="0">
                <a:solidFill>
                  <a:srgbClr val="706E65"/>
                </a:solidFill>
                <a:latin typeface="微软雅黑" charset="0"/>
                <a:ea typeface="微软雅黑" charset="0"/>
                <a:cs typeface="Arial" pitchFamily="34" charset="0"/>
                <a:sym typeface="+mn-ea"/>
              </a:rPr>
              <a:t>（四）抢夺、窃取他人试卷、答卷或者胁迫他人为自己抄袭提供方便；</a:t>
            </a:r>
            <a:endParaRPr lang="zh-CN" altLang="en-US" kern="0" noProof="0" dirty="0">
              <a:ln>
                <a:noFill/>
              </a:ln>
              <a:solidFill>
                <a:srgbClr val="706E65"/>
              </a:solidFill>
              <a:uLnTx/>
              <a:uFillTx/>
              <a:latin typeface="微软雅黑" charset="0"/>
              <a:ea typeface="微软雅黑" charset="0"/>
              <a:cs typeface="Arial" pitchFamily="34" charset="0"/>
              <a:sym typeface="+mn-ea"/>
            </a:endParaRPr>
          </a:p>
        </p:txBody>
      </p:sp>
      <p:sp>
        <p:nvSpPr>
          <p:cNvPr id="17" name="AutoShape 7"/>
          <p:cNvSpPr/>
          <p:nvPr/>
        </p:nvSpPr>
        <p:spPr bwMode="auto">
          <a:xfrm>
            <a:off x="9126855" y="3733165"/>
            <a:ext cx="588645" cy="589915"/>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solidFill>
            <a:schemeClr val="bg1"/>
          </a:solidFill>
          <a:ln>
            <a:noFill/>
          </a:ln>
          <a:effectLst/>
        </p:spPr>
        <p:txBody>
          <a:bodyPr lIns="38100" tIns="38100" rIns="38100" bIns="38100" anchor="ctr"/>
          <a:lstStyle/>
          <a:p>
            <a:pPr defTabSz="457200"/>
            <a:endParaRPr lang="en-US" sz="3000">
              <a:solidFill>
                <a:srgbClr val="706E65"/>
              </a:solidFill>
              <a:effectLst>
                <a:outerShdw blurRad="38100" dist="38100" dir="2700000" algn="tl">
                  <a:srgbClr val="000000"/>
                </a:outerShdw>
              </a:effectLst>
            </a:endParaRPr>
          </a:p>
        </p:txBody>
      </p:sp>
      <p:sp>
        <p:nvSpPr>
          <p:cNvPr id="19" name="AutoShape 8"/>
          <p:cNvSpPr/>
          <p:nvPr/>
        </p:nvSpPr>
        <p:spPr bwMode="auto">
          <a:xfrm>
            <a:off x="9384665" y="3990975"/>
            <a:ext cx="73025" cy="73660"/>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solidFill>
            <a:schemeClr val="bg1"/>
          </a:solidFill>
          <a:ln>
            <a:noFill/>
          </a:ln>
          <a:effectLst/>
        </p:spPr>
        <p:txBody>
          <a:bodyPr lIns="38100" tIns="38100" rIns="38100" bIns="38100" anchor="ctr"/>
          <a:lstStyle/>
          <a:p>
            <a:pPr defTabSz="457200"/>
            <a:endParaRPr lang="en-US" sz="3000">
              <a:solidFill>
                <a:srgbClr val="706E65"/>
              </a:solidFill>
              <a:effectLst>
                <a:outerShdw blurRad="38100" dist="38100" dir="2700000" algn="tl">
                  <a:srgbClr val="000000"/>
                </a:outerShdw>
              </a:effectLst>
            </a:endParaRPr>
          </a:p>
        </p:txBody>
      </p:sp>
      <p:sp>
        <p:nvSpPr>
          <p:cNvPr id="20" name="AutoShape 9"/>
          <p:cNvSpPr/>
          <p:nvPr/>
        </p:nvSpPr>
        <p:spPr bwMode="auto">
          <a:xfrm>
            <a:off x="9309735" y="3917950"/>
            <a:ext cx="220980" cy="220980"/>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solidFill>
            <a:schemeClr val="bg1"/>
          </a:solidFill>
          <a:ln>
            <a:noFill/>
          </a:ln>
          <a:effectLst/>
        </p:spPr>
        <p:txBody>
          <a:bodyPr lIns="38100" tIns="38100" rIns="38100" bIns="38100" anchor="ctr"/>
          <a:lstStyle/>
          <a:p>
            <a:pPr defTabSz="457200"/>
            <a:endParaRPr lang="en-US" sz="3000">
              <a:solidFill>
                <a:srgbClr val="706E65"/>
              </a:solidFill>
              <a:effectLst>
                <a:outerShdw blurRad="38100" dist="38100" dir="2700000" algn="tl">
                  <a:srgbClr val="000000"/>
                </a:outerShdw>
              </a:effectLst>
            </a:endParaRPr>
          </a:p>
        </p:txBody>
      </p:sp>
      <p:sp>
        <p:nvSpPr>
          <p:cNvPr id="21" name="AutoShape 10"/>
          <p:cNvSpPr/>
          <p:nvPr/>
        </p:nvSpPr>
        <p:spPr bwMode="auto">
          <a:xfrm>
            <a:off x="9457690" y="4064635"/>
            <a:ext cx="92075" cy="94615"/>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solidFill>
            <a:schemeClr val="bg1"/>
          </a:solidFill>
          <a:ln>
            <a:noFill/>
          </a:ln>
          <a:effectLst/>
        </p:spPr>
        <p:txBody>
          <a:bodyPr lIns="38100" tIns="38100" rIns="38100" bIns="38100" anchor="ctr"/>
          <a:lstStyle/>
          <a:p>
            <a:pPr defTabSz="457200"/>
            <a:endParaRPr lang="en-US" sz="3000">
              <a:solidFill>
                <a:srgbClr val="706E65"/>
              </a:solidFill>
              <a:effectLst>
                <a:outerShdw blurRad="38100" dist="38100" dir="2700000" algn="tl">
                  <a:srgbClr val="000000"/>
                </a:outerShdw>
              </a:effectLst>
            </a:endParaRPr>
          </a:p>
        </p:txBody>
      </p:sp>
      <p:sp>
        <p:nvSpPr>
          <p:cNvPr id="22" name="AutoShape 11"/>
          <p:cNvSpPr/>
          <p:nvPr/>
        </p:nvSpPr>
        <p:spPr bwMode="auto">
          <a:xfrm>
            <a:off x="9493885" y="4102100"/>
            <a:ext cx="131445" cy="135255"/>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solidFill>
            <a:schemeClr val="bg1"/>
          </a:solidFill>
          <a:ln>
            <a:noFill/>
          </a:ln>
          <a:effectLst/>
        </p:spPr>
        <p:txBody>
          <a:bodyPr lIns="38100" tIns="38100" rIns="38100" bIns="38100" anchor="ctr"/>
          <a:lstStyle/>
          <a:p>
            <a:pPr defTabSz="457200"/>
            <a:endParaRPr lang="en-US" sz="3000">
              <a:solidFill>
                <a:srgbClr val="706E65"/>
              </a:solidFill>
              <a:effectLst>
                <a:outerShdw blurRad="38100" dist="38100" dir="2700000" algn="tl">
                  <a:srgbClr val="000000"/>
                </a:outerShdw>
              </a:effectLst>
            </a:endParaRPr>
          </a:p>
        </p:txBody>
      </p:sp>
      <p:sp>
        <p:nvSpPr>
          <p:cNvPr id="23" name="AutoShape 12"/>
          <p:cNvSpPr/>
          <p:nvPr/>
        </p:nvSpPr>
        <p:spPr bwMode="auto">
          <a:xfrm>
            <a:off x="9476105" y="4083685"/>
            <a:ext cx="111760" cy="113665"/>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solidFill>
            <a:schemeClr val="bg1"/>
          </a:solidFill>
          <a:ln>
            <a:noFill/>
          </a:ln>
          <a:effectLst/>
        </p:spPr>
        <p:txBody>
          <a:bodyPr lIns="38100" tIns="38100" rIns="38100" bIns="38100" anchor="ctr"/>
          <a:lstStyle/>
          <a:p>
            <a:pPr defTabSz="457200"/>
            <a:endParaRPr lang="en-US" sz="3000">
              <a:solidFill>
                <a:srgbClr val="706E65"/>
              </a:solidFill>
              <a:effectLst>
                <a:outerShdw blurRad="38100" dist="38100" dir="2700000" algn="tl">
                  <a:srgbClr val="000000"/>
                </a:outerShdw>
              </a:effectLst>
            </a:endParaRPr>
          </a:p>
        </p:txBody>
      </p:sp>
      <p:sp>
        <p:nvSpPr>
          <p:cNvPr id="24" name="AutoShape 13"/>
          <p:cNvSpPr/>
          <p:nvPr/>
        </p:nvSpPr>
        <p:spPr bwMode="auto">
          <a:xfrm>
            <a:off x="9291320" y="3899535"/>
            <a:ext cx="92075" cy="93345"/>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solidFill>
            <a:schemeClr val="bg1"/>
          </a:solidFill>
          <a:ln>
            <a:noFill/>
          </a:ln>
          <a:effectLst/>
        </p:spPr>
        <p:txBody>
          <a:bodyPr lIns="38100" tIns="38100" rIns="38100" bIns="38100" anchor="ctr"/>
          <a:lstStyle/>
          <a:p>
            <a:pPr defTabSz="457200"/>
            <a:endParaRPr lang="en-US" sz="3000">
              <a:solidFill>
                <a:srgbClr val="706E65"/>
              </a:solidFill>
              <a:effectLst>
                <a:outerShdw blurRad="38100" dist="38100" dir="2700000" algn="tl">
                  <a:srgbClr val="000000"/>
                </a:outerShdw>
              </a:effectLst>
            </a:endParaRPr>
          </a:p>
        </p:txBody>
      </p:sp>
      <p:sp>
        <p:nvSpPr>
          <p:cNvPr id="25" name="AutoShape 14"/>
          <p:cNvSpPr/>
          <p:nvPr/>
        </p:nvSpPr>
        <p:spPr bwMode="auto">
          <a:xfrm>
            <a:off x="9218930" y="3825875"/>
            <a:ext cx="131445" cy="133985"/>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solidFill>
            <a:schemeClr val="bg1"/>
          </a:solidFill>
          <a:ln>
            <a:noFill/>
          </a:ln>
          <a:effectLst/>
        </p:spPr>
        <p:txBody>
          <a:bodyPr lIns="38100" tIns="38100" rIns="38100" bIns="38100" anchor="ctr"/>
          <a:lstStyle/>
          <a:p>
            <a:pPr defTabSz="457200"/>
            <a:endParaRPr lang="en-US" sz="3000">
              <a:solidFill>
                <a:srgbClr val="706E65"/>
              </a:solidFill>
              <a:effectLst>
                <a:outerShdw blurRad="38100" dist="38100" dir="2700000" algn="tl">
                  <a:srgbClr val="000000"/>
                </a:outerShdw>
              </a:effectLst>
            </a:endParaRPr>
          </a:p>
        </p:txBody>
      </p:sp>
      <p:sp>
        <p:nvSpPr>
          <p:cNvPr id="26" name="AutoShape 15"/>
          <p:cNvSpPr/>
          <p:nvPr/>
        </p:nvSpPr>
        <p:spPr bwMode="auto">
          <a:xfrm>
            <a:off x="9255760" y="3862705"/>
            <a:ext cx="111760" cy="114300"/>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solidFill>
            <a:schemeClr val="bg1"/>
          </a:solidFill>
          <a:ln>
            <a:noFill/>
          </a:ln>
          <a:effectLst/>
        </p:spPr>
        <p:txBody>
          <a:bodyPr lIns="38100" tIns="38100" rIns="38100" bIns="38100" anchor="ctr"/>
          <a:lstStyle/>
          <a:p>
            <a:pPr defTabSz="457200"/>
            <a:endParaRPr lang="en-US" sz="3000">
              <a:solidFill>
                <a:srgbClr val="706E65"/>
              </a:solidFill>
              <a:effectLst>
                <a:outerShdw blurRad="38100" dist="38100" dir="2700000" algn="tl">
                  <a:srgbClr val="000000"/>
                </a:outerShdw>
              </a:effectLst>
            </a:endParaRPr>
          </a:p>
        </p:txBody>
      </p:sp>
      <p:sp>
        <p:nvSpPr>
          <p:cNvPr id="4" name="Arc 9"/>
          <p:cNvSpPr/>
          <p:nvPr/>
        </p:nvSpPr>
        <p:spPr>
          <a:xfrm>
            <a:off x="6113145" y="2430145"/>
            <a:ext cx="2171065" cy="2170430"/>
          </a:xfrm>
          <a:prstGeom prst="arc">
            <a:avLst>
              <a:gd name="adj1" fmla="val 10782369"/>
              <a:gd name="adj2" fmla="val 0"/>
            </a:avLst>
          </a:prstGeom>
          <a:solidFill>
            <a:srgbClr val="D5A2A4"/>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706E65"/>
              </a:solidFill>
            </a:endParaRPr>
          </a:p>
        </p:txBody>
      </p:sp>
      <p:sp>
        <p:nvSpPr>
          <p:cNvPr id="13" name="Rectangle 12"/>
          <p:cNvSpPr/>
          <p:nvPr/>
        </p:nvSpPr>
        <p:spPr>
          <a:xfrm>
            <a:off x="6276340" y="3764020"/>
            <a:ext cx="2060138" cy="1532727"/>
          </a:xfrm>
          <a:prstGeom prst="rect">
            <a:avLst/>
          </a:prstGeom>
        </p:spPr>
        <p:txBody>
          <a:bodyPr wrap="square">
            <a:spAutoFit/>
          </a:bodyPr>
          <a:lstStyle/>
          <a:p>
            <a:pPr lvl="0" algn="ctr">
              <a:lnSpc>
                <a:spcPct val="130000"/>
              </a:lnSpc>
              <a:defRPr/>
            </a:pPr>
            <a:r>
              <a:rPr lang="zh-CN" altLang="en-US" kern="0" dirty="0">
                <a:solidFill>
                  <a:srgbClr val="706E65"/>
                </a:solidFill>
                <a:latin typeface="微软雅黑" charset="0"/>
                <a:ea typeface="微软雅黑" charset="0"/>
                <a:cs typeface="Arial" pitchFamily="34" charset="0"/>
                <a:sym typeface="+mn-ea"/>
              </a:rPr>
              <a:t>（三）考试开始后，课桌、座位上仍有与考试内容有关的文字资料；</a:t>
            </a:r>
            <a:endParaRPr lang="zh-CN" altLang="en-US" kern="0" noProof="0" dirty="0">
              <a:ln>
                <a:noFill/>
              </a:ln>
              <a:solidFill>
                <a:srgbClr val="706E65"/>
              </a:solidFill>
              <a:uLnTx/>
              <a:uFillTx/>
              <a:latin typeface="微软雅黑" charset="0"/>
              <a:ea typeface="微软雅黑" charset="0"/>
              <a:cs typeface="Arial" pitchFamily="34" charset="0"/>
              <a:sym typeface="+mn-ea"/>
            </a:endParaRPr>
          </a:p>
        </p:txBody>
      </p:sp>
      <p:grpSp>
        <p:nvGrpSpPr>
          <p:cNvPr id="35" name="Group 33"/>
          <p:cNvGrpSpPr/>
          <p:nvPr/>
        </p:nvGrpSpPr>
        <p:grpSpPr>
          <a:xfrm>
            <a:off x="6927850" y="2756535"/>
            <a:ext cx="589915" cy="514985"/>
            <a:chOff x="4800505" y="2786674"/>
            <a:chExt cx="366676" cy="320373"/>
          </a:xfrm>
          <a:solidFill>
            <a:schemeClr val="bg1"/>
          </a:solidFill>
        </p:grpSpPr>
        <p:sp>
          <p:nvSpPr>
            <p:cNvPr id="5" name="AutoShape 43"/>
            <p:cNvSpPr/>
            <p:nvPr/>
          </p:nvSpPr>
          <p:spPr bwMode="auto">
            <a:xfrm>
              <a:off x="4800505" y="2786674"/>
              <a:ext cx="366676" cy="2634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51" y="9367"/>
                  </a:moveTo>
                  <a:cubicBezTo>
                    <a:pt x="10901" y="9383"/>
                    <a:pt x="10851" y="9391"/>
                    <a:pt x="10800" y="9391"/>
                  </a:cubicBezTo>
                  <a:cubicBezTo>
                    <a:pt x="10748" y="9391"/>
                    <a:pt x="10698" y="9383"/>
                    <a:pt x="10648" y="9367"/>
                  </a:cubicBezTo>
                  <a:lnTo>
                    <a:pt x="1873" y="6550"/>
                  </a:lnTo>
                  <a:cubicBezTo>
                    <a:pt x="1566" y="6452"/>
                    <a:pt x="1349" y="6072"/>
                    <a:pt x="1349" y="5634"/>
                  </a:cubicBezTo>
                  <a:cubicBezTo>
                    <a:pt x="1349" y="5197"/>
                    <a:pt x="1566" y="4817"/>
                    <a:pt x="1873" y="4719"/>
                  </a:cubicBezTo>
                  <a:lnTo>
                    <a:pt x="10648" y="1902"/>
                  </a:lnTo>
                  <a:cubicBezTo>
                    <a:pt x="10698" y="1886"/>
                    <a:pt x="10748" y="1878"/>
                    <a:pt x="10800" y="1878"/>
                  </a:cubicBezTo>
                  <a:cubicBezTo>
                    <a:pt x="10851" y="1878"/>
                    <a:pt x="10901" y="1886"/>
                    <a:pt x="10951" y="1902"/>
                  </a:cubicBezTo>
                  <a:lnTo>
                    <a:pt x="19726" y="4719"/>
                  </a:lnTo>
                  <a:cubicBezTo>
                    <a:pt x="20033" y="4817"/>
                    <a:pt x="20249" y="5197"/>
                    <a:pt x="20249" y="5634"/>
                  </a:cubicBezTo>
                  <a:cubicBezTo>
                    <a:pt x="20249" y="6072"/>
                    <a:pt x="20033" y="6452"/>
                    <a:pt x="19726" y="6550"/>
                  </a:cubicBezTo>
                  <a:cubicBezTo>
                    <a:pt x="19726" y="6550"/>
                    <a:pt x="10951" y="9367"/>
                    <a:pt x="10951" y="9367"/>
                  </a:cubicBezTo>
                  <a:close/>
                  <a:moveTo>
                    <a:pt x="16874" y="16904"/>
                  </a:moveTo>
                  <a:cubicBezTo>
                    <a:pt x="16874" y="17942"/>
                    <a:pt x="14849" y="19721"/>
                    <a:pt x="10800" y="19721"/>
                  </a:cubicBezTo>
                  <a:cubicBezTo>
                    <a:pt x="6749" y="19721"/>
                    <a:pt x="4724" y="17942"/>
                    <a:pt x="4724" y="16904"/>
                  </a:cubicBezTo>
                  <a:lnTo>
                    <a:pt x="4724" y="9394"/>
                  </a:lnTo>
                  <a:lnTo>
                    <a:pt x="10353" y="11200"/>
                  </a:lnTo>
                  <a:cubicBezTo>
                    <a:pt x="10501" y="11246"/>
                    <a:pt x="10651" y="11269"/>
                    <a:pt x="10800" y="11269"/>
                  </a:cubicBezTo>
                  <a:cubicBezTo>
                    <a:pt x="10949" y="11269"/>
                    <a:pt x="11098" y="11246"/>
                    <a:pt x="11255" y="11198"/>
                  </a:cubicBezTo>
                  <a:lnTo>
                    <a:pt x="16874" y="9394"/>
                  </a:lnTo>
                  <a:cubicBezTo>
                    <a:pt x="16874" y="9394"/>
                    <a:pt x="16874" y="16904"/>
                    <a:pt x="16874" y="16904"/>
                  </a:cubicBezTo>
                  <a:close/>
                  <a:moveTo>
                    <a:pt x="21600" y="5634"/>
                  </a:moveTo>
                  <a:cubicBezTo>
                    <a:pt x="21600" y="4314"/>
                    <a:pt x="20954" y="3185"/>
                    <a:pt x="20030" y="2888"/>
                  </a:cubicBezTo>
                  <a:lnTo>
                    <a:pt x="11246" y="68"/>
                  </a:lnTo>
                  <a:cubicBezTo>
                    <a:pt x="11098" y="22"/>
                    <a:pt x="10949" y="0"/>
                    <a:pt x="10800" y="0"/>
                  </a:cubicBezTo>
                  <a:cubicBezTo>
                    <a:pt x="10651" y="0"/>
                    <a:pt x="10501" y="22"/>
                    <a:pt x="10344" y="71"/>
                  </a:cubicBezTo>
                  <a:lnTo>
                    <a:pt x="1570" y="2888"/>
                  </a:lnTo>
                  <a:cubicBezTo>
                    <a:pt x="645" y="3185"/>
                    <a:pt x="0" y="4314"/>
                    <a:pt x="0" y="5634"/>
                  </a:cubicBezTo>
                  <a:cubicBezTo>
                    <a:pt x="0" y="6955"/>
                    <a:pt x="645" y="8084"/>
                    <a:pt x="1569" y="8380"/>
                  </a:cubicBezTo>
                  <a:lnTo>
                    <a:pt x="3374" y="8960"/>
                  </a:lnTo>
                  <a:lnTo>
                    <a:pt x="3374" y="16904"/>
                  </a:lnTo>
                  <a:cubicBezTo>
                    <a:pt x="3374" y="19397"/>
                    <a:pt x="5425" y="21600"/>
                    <a:pt x="10800" y="21600"/>
                  </a:cubicBezTo>
                  <a:cubicBezTo>
                    <a:pt x="16174" y="21600"/>
                    <a:pt x="18224" y="19397"/>
                    <a:pt x="18224" y="16904"/>
                  </a:cubicBezTo>
                  <a:lnTo>
                    <a:pt x="18224" y="8960"/>
                  </a:lnTo>
                  <a:lnTo>
                    <a:pt x="20030" y="8380"/>
                  </a:lnTo>
                  <a:cubicBezTo>
                    <a:pt x="20954" y="8084"/>
                    <a:pt x="21600" y="6955"/>
                    <a:pt x="21600" y="5634"/>
                  </a:cubicBezTo>
                </a:path>
              </a:pathLst>
            </a:custGeom>
            <a:grpFill/>
            <a:ln>
              <a:noFill/>
            </a:ln>
            <a:effectLst/>
          </p:spPr>
          <p:txBody>
            <a:bodyPr lIns="38100" tIns="38100" rIns="38100" bIns="38100" anchor="ctr"/>
            <a:lstStyle/>
            <a:p>
              <a:pPr defTabSz="457200"/>
              <a:endParaRPr lang="en-US" sz="3000">
                <a:solidFill>
                  <a:srgbClr val="706E65"/>
                </a:solidFill>
                <a:effectLst>
                  <a:outerShdw blurRad="38100" dist="38100" dir="2700000" algn="tl">
                    <a:srgbClr val="000000"/>
                  </a:outerShdw>
                </a:effectLst>
              </a:endParaRPr>
            </a:p>
          </p:txBody>
        </p:sp>
        <p:sp>
          <p:nvSpPr>
            <p:cNvPr id="28" name="AutoShape 44"/>
            <p:cNvSpPr/>
            <p:nvPr/>
          </p:nvSpPr>
          <p:spPr bwMode="auto">
            <a:xfrm>
              <a:off x="5132766" y="2901184"/>
              <a:ext cx="22526" cy="12577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963"/>
                  </a:moveTo>
                  <a:lnTo>
                    <a:pt x="0" y="19636"/>
                  </a:lnTo>
                  <a:cubicBezTo>
                    <a:pt x="0" y="20721"/>
                    <a:pt x="4841" y="21599"/>
                    <a:pt x="10800" y="21599"/>
                  </a:cubicBezTo>
                  <a:cubicBezTo>
                    <a:pt x="16758" y="21599"/>
                    <a:pt x="21600" y="20721"/>
                    <a:pt x="21600" y="19636"/>
                  </a:cubicBezTo>
                  <a:lnTo>
                    <a:pt x="21600" y="1963"/>
                  </a:lnTo>
                  <a:cubicBezTo>
                    <a:pt x="21600" y="878"/>
                    <a:pt x="16758" y="0"/>
                    <a:pt x="10800" y="0"/>
                  </a:cubicBezTo>
                  <a:cubicBezTo>
                    <a:pt x="4841" y="0"/>
                    <a:pt x="0" y="878"/>
                    <a:pt x="0" y="1963"/>
                  </a:cubicBezTo>
                </a:path>
              </a:pathLst>
            </a:custGeom>
            <a:grpFill/>
            <a:ln>
              <a:noFill/>
            </a:ln>
            <a:effectLst/>
          </p:spPr>
          <p:txBody>
            <a:bodyPr lIns="38100" tIns="38100" rIns="38100" bIns="38100" anchor="ctr"/>
            <a:lstStyle/>
            <a:p>
              <a:pPr defTabSz="457200"/>
              <a:endParaRPr lang="en-US" sz="3000">
                <a:solidFill>
                  <a:srgbClr val="706E65"/>
                </a:solidFill>
                <a:effectLst>
                  <a:outerShdw blurRad="38100" dist="38100" dir="2700000" algn="tl">
                    <a:srgbClr val="000000"/>
                  </a:outerShdw>
                </a:effectLst>
              </a:endParaRPr>
            </a:p>
          </p:txBody>
        </p:sp>
        <p:sp>
          <p:nvSpPr>
            <p:cNvPr id="29" name="AutoShape 45"/>
            <p:cNvSpPr/>
            <p:nvPr/>
          </p:nvSpPr>
          <p:spPr bwMode="auto">
            <a:xfrm>
              <a:off x="5120877" y="3038217"/>
              <a:ext cx="46304"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10427"/>
                    <a:pt x="0" y="14400"/>
                  </a:cubicBezTo>
                  <a:cubicBezTo>
                    <a:pt x="0" y="18372"/>
                    <a:pt x="4838" y="21599"/>
                    <a:pt x="10800" y="21599"/>
                  </a:cubicBezTo>
                  <a:cubicBezTo>
                    <a:pt x="16761" y="21599"/>
                    <a:pt x="21600" y="18372"/>
                    <a:pt x="21600" y="14400"/>
                  </a:cubicBezTo>
                  <a:cubicBezTo>
                    <a:pt x="21600" y="10427"/>
                    <a:pt x="16761" y="0"/>
                    <a:pt x="10800" y="0"/>
                  </a:cubicBezTo>
                </a:path>
              </a:pathLst>
            </a:custGeom>
            <a:grpFill/>
            <a:ln>
              <a:noFill/>
            </a:ln>
            <a:effectLst/>
          </p:spPr>
          <p:txBody>
            <a:bodyPr lIns="38100" tIns="38100" rIns="38100" bIns="38100" anchor="ctr"/>
            <a:lstStyle/>
            <a:p>
              <a:pPr defTabSz="457200"/>
              <a:endParaRPr lang="en-US" sz="3000">
                <a:solidFill>
                  <a:srgbClr val="706E65"/>
                </a:solidFill>
                <a:effectLst>
                  <a:outerShdw blurRad="38100" dist="38100" dir="2700000" algn="tl">
                    <a:srgbClr val="000000"/>
                  </a:outerShdw>
                </a:effectLst>
              </a:endParaRPr>
            </a:p>
          </p:txBody>
        </p:sp>
      </p:grpSp>
      <p:sp>
        <p:nvSpPr>
          <p:cNvPr id="8" name="Arc 7"/>
          <p:cNvSpPr/>
          <p:nvPr/>
        </p:nvSpPr>
        <p:spPr>
          <a:xfrm>
            <a:off x="1714500" y="2430145"/>
            <a:ext cx="2171065" cy="2170430"/>
          </a:xfrm>
          <a:prstGeom prst="arc">
            <a:avLst>
              <a:gd name="adj1" fmla="val 10782369"/>
              <a:gd name="adj2" fmla="val 0"/>
            </a:avLst>
          </a:prstGeom>
          <a:solidFill>
            <a:srgbClr val="D5A2A4"/>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706E65"/>
              </a:solidFill>
            </a:endParaRPr>
          </a:p>
        </p:txBody>
      </p:sp>
      <p:sp>
        <p:nvSpPr>
          <p:cNvPr id="14" name="Rectangle 13"/>
          <p:cNvSpPr/>
          <p:nvPr/>
        </p:nvSpPr>
        <p:spPr>
          <a:xfrm>
            <a:off x="1710047" y="3740270"/>
            <a:ext cx="2040263" cy="1892826"/>
          </a:xfrm>
          <a:prstGeom prst="rect">
            <a:avLst/>
          </a:prstGeom>
        </p:spPr>
        <p:txBody>
          <a:bodyPr wrap="square">
            <a:spAutoFit/>
          </a:bodyPr>
          <a:lstStyle/>
          <a:p>
            <a:pPr lvl="0" algn="ctr">
              <a:lnSpc>
                <a:spcPct val="130000"/>
              </a:lnSpc>
              <a:defRPr/>
            </a:pPr>
            <a:r>
              <a:rPr lang="zh-CN" altLang="en-US" kern="0" dirty="0">
                <a:solidFill>
                  <a:srgbClr val="706E65"/>
                </a:solidFill>
                <a:latin typeface="微软雅黑" charset="0"/>
                <a:ea typeface="微软雅黑" charset="0"/>
                <a:cs typeface="Arial" pitchFamily="34" charset="0"/>
                <a:sym typeface="+mn-ea"/>
              </a:rPr>
              <a:t>（一）携带与考试内容相关的材料或者存储有与考试内容相关资料的电子设备参加考试；</a:t>
            </a:r>
            <a:endParaRPr lang="zh-CN" altLang="en-US" kern="0" noProof="0" dirty="0">
              <a:ln>
                <a:noFill/>
              </a:ln>
              <a:solidFill>
                <a:srgbClr val="706E65"/>
              </a:solidFill>
              <a:uLnTx/>
              <a:uFillTx/>
              <a:latin typeface="微软雅黑" charset="0"/>
              <a:ea typeface="微软雅黑" charset="0"/>
              <a:cs typeface="Arial" pitchFamily="34" charset="0"/>
              <a:sym typeface="+mn-ea"/>
            </a:endParaRPr>
          </a:p>
        </p:txBody>
      </p:sp>
      <p:grpSp>
        <p:nvGrpSpPr>
          <p:cNvPr id="37" name="Group 35"/>
          <p:cNvGrpSpPr/>
          <p:nvPr/>
        </p:nvGrpSpPr>
        <p:grpSpPr>
          <a:xfrm>
            <a:off x="2610485" y="2675255"/>
            <a:ext cx="441960" cy="589915"/>
            <a:chOff x="1868971" y="2767277"/>
            <a:chExt cx="274694" cy="366676"/>
          </a:xfrm>
          <a:solidFill>
            <a:schemeClr val="bg1"/>
          </a:solidFill>
        </p:grpSpPr>
        <p:sp>
          <p:nvSpPr>
            <p:cNvPr id="30" name="AutoShape 115"/>
            <p:cNvSpPr/>
            <p:nvPr/>
          </p:nvSpPr>
          <p:spPr bwMode="auto">
            <a:xfrm>
              <a:off x="1868971" y="2767277"/>
              <a:ext cx="274694" cy="366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p:spPr>
          <p:txBody>
            <a:bodyPr lIns="38100" tIns="38100" rIns="38100" bIns="38100" anchor="ctr"/>
            <a:lstStyle/>
            <a:p>
              <a:pPr defTabSz="457200"/>
              <a:endParaRPr lang="en-US" sz="3000">
                <a:solidFill>
                  <a:srgbClr val="706E65"/>
                </a:solidFill>
                <a:effectLst>
                  <a:outerShdw blurRad="38100" dist="38100" dir="2700000" algn="tl">
                    <a:srgbClr val="000000"/>
                  </a:outerShdw>
                </a:effectLst>
              </a:endParaRPr>
            </a:p>
          </p:txBody>
        </p:sp>
        <p:sp>
          <p:nvSpPr>
            <p:cNvPr id="31" name="AutoShape 116"/>
            <p:cNvSpPr/>
            <p:nvPr/>
          </p:nvSpPr>
          <p:spPr bwMode="auto">
            <a:xfrm>
              <a:off x="1983479" y="2985030"/>
              <a:ext cx="45678"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p:spPr>
          <p:txBody>
            <a:bodyPr lIns="38100" tIns="38100" rIns="38100" bIns="38100" anchor="ctr"/>
            <a:lstStyle/>
            <a:p>
              <a:pPr defTabSz="457200"/>
              <a:endParaRPr lang="en-US" sz="3000">
                <a:solidFill>
                  <a:srgbClr val="706E65"/>
                </a:solidFill>
                <a:effectLst>
                  <a:outerShdw blurRad="38100" dist="38100" dir="2700000" algn="tl">
                    <a:srgbClr val="000000"/>
                  </a:outerShdw>
                </a:effectLst>
              </a:endParaRPr>
            </a:p>
          </p:txBody>
        </p:sp>
      </p:grpSp>
      <p:sp>
        <p:nvSpPr>
          <p:cNvPr id="9" name="Arc 8"/>
          <p:cNvSpPr/>
          <p:nvPr/>
        </p:nvSpPr>
        <p:spPr>
          <a:xfrm>
            <a:off x="3913505" y="2430145"/>
            <a:ext cx="2171065" cy="2170430"/>
          </a:xfrm>
          <a:prstGeom prst="arc">
            <a:avLst>
              <a:gd name="adj1" fmla="val 21571566"/>
              <a:gd name="adj2" fmla="val 10822907"/>
            </a:avLst>
          </a:prstGeom>
          <a:solidFill>
            <a:srgbClr val="79BDB4"/>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706E65"/>
              </a:solidFill>
            </a:endParaRPr>
          </a:p>
        </p:txBody>
      </p:sp>
      <p:sp>
        <p:nvSpPr>
          <p:cNvPr id="15" name="Rectangle 14"/>
          <p:cNvSpPr/>
          <p:nvPr/>
        </p:nvSpPr>
        <p:spPr>
          <a:xfrm>
            <a:off x="3978235" y="2018665"/>
            <a:ext cx="2054430" cy="1532727"/>
          </a:xfrm>
          <a:prstGeom prst="rect">
            <a:avLst/>
          </a:prstGeom>
        </p:spPr>
        <p:txBody>
          <a:bodyPr wrap="square">
            <a:spAutoFit/>
          </a:bodyPr>
          <a:lstStyle/>
          <a:p>
            <a:pPr lvl="0" algn="ctr">
              <a:lnSpc>
                <a:spcPct val="130000"/>
              </a:lnSpc>
              <a:defRPr/>
            </a:pPr>
            <a:r>
              <a:rPr lang="zh-CN" altLang="en-US" kern="0" dirty="0">
                <a:solidFill>
                  <a:srgbClr val="706E65"/>
                </a:solidFill>
                <a:latin typeface="微软雅黑" charset="0"/>
                <a:ea typeface="微软雅黑" charset="0"/>
                <a:cs typeface="Arial" pitchFamily="34" charset="0"/>
                <a:sym typeface="+mn-ea"/>
              </a:rPr>
              <a:t>（二）抄袭或者协助他人抄袭试题答案或者与考试内容相关的资料；</a:t>
            </a:r>
            <a:endParaRPr lang="zh-CN" altLang="en-US" kern="0" noProof="0" dirty="0">
              <a:ln>
                <a:noFill/>
              </a:ln>
              <a:solidFill>
                <a:srgbClr val="706E65"/>
              </a:solidFill>
              <a:uLnTx/>
              <a:uFillTx/>
              <a:latin typeface="微软雅黑" charset="0"/>
              <a:ea typeface="微软雅黑" charset="0"/>
              <a:cs typeface="Arial" pitchFamily="34" charset="0"/>
              <a:sym typeface="+mn-ea"/>
            </a:endParaRPr>
          </a:p>
        </p:txBody>
      </p:sp>
      <p:grpSp>
        <p:nvGrpSpPr>
          <p:cNvPr id="39" name="Group 36"/>
          <p:cNvGrpSpPr/>
          <p:nvPr/>
        </p:nvGrpSpPr>
        <p:grpSpPr>
          <a:xfrm>
            <a:off x="4724400" y="3815080"/>
            <a:ext cx="588645" cy="441325"/>
            <a:chOff x="359092" y="2813581"/>
            <a:chExt cx="366051" cy="274694"/>
          </a:xfrm>
          <a:solidFill>
            <a:schemeClr val="bg1"/>
          </a:solidFill>
        </p:grpSpPr>
        <p:sp>
          <p:nvSpPr>
            <p:cNvPr id="32" name="AutoShape 118"/>
            <p:cNvSpPr/>
            <p:nvPr/>
          </p:nvSpPr>
          <p:spPr bwMode="auto">
            <a:xfrm>
              <a:off x="359092" y="2813581"/>
              <a:ext cx="366051" cy="274694"/>
            </a:xfrm>
            <a:custGeom>
              <a:avLst/>
              <a:gdLst>
                <a:gd name="T0" fmla="*/ 10732 w 21464"/>
                <a:gd name="T1" fmla="*/ 10800 h 21600"/>
                <a:gd name="T2" fmla="*/ 10732 w 21464"/>
                <a:gd name="T3" fmla="*/ 10800 h 21600"/>
                <a:gd name="T4" fmla="*/ 10732 w 21464"/>
                <a:gd name="T5" fmla="*/ 10800 h 21600"/>
                <a:gd name="T6" fmla="*/ 10732 w 21464"/>
                <a:gd name="T7" fmla="*/ 10800 h 21600"/>
              </a:gdLst>
              <a:ahLst/>
              <a:cxnLst>
                <a:cxn ang="0">
                  <a:pos x="T0" y="T1"/>
                </a:cxn>
                <a:cxn ang="0">
                  <a:pos x="T2" y="T3"/>
                </a:cxn>
                <a:cxn ang="0">
                  <a:pos x="T4" y="T5"/>
                </a:cxn>
                <a:cxn ang="0">
                  <a:pos x="T6" y="T7"/>
                </a:cxn>
              </a:cxnLst>
              <a:rect l="0" t="0" r="r" b="b"/>
              <a:pathLst>
                <a:path w="21464" h="21600">
                  <a:moveTo>
                    <a:pt x="19918" y="11754"/>
                  </a:moveTo>
                  <a:lnTo>
                    <a:pt x="16564" y="18954"/>
                  </a:lnTo>
                  <a:cubicBezTo>
                    <a:pt x="16317" y="19484"/>
                    <a:pt x="15892" y="19800"/>
                    <a:pt x="15427" y="19800"/>
                  </a:cubicBezTo>
                  <a:lnTo>
                    <a:pt x="2683" y="19800"/>
                  </a:lnTo>
                  <a:cubicBezTo>
                    <a:pt x="1943" y="19800"/>
                    <a:pt x="1341" y="18992"/>
                    <a:pt x="1341" y="18000"/>
                  </a:cubicBezTo>
                  <a:lnTo>
                    <a:pt x="1341" y="3600"/>
                  </a:lnTo>
                  <a:cubicBezTo>
                    <a:pt x="1341" y="2608"/>
                    <a:pt x="1943" y="1800"/>
                    <a:pt x="2683" y="1800"/>
                  </a:cubicBezTo>
                  <a:lnTo>
                    <a:pt x="15427" y="1800"/>
                  </a:lnTo>
                  <a:cubicBezTo>
                    <a:pt x="15892" y="1800"/>
                    <a:pt x="16317" y="2116"/>
                    <a:pt x="16564" y="2645"/>
                  </a:cubicBezTo>
                  <a:lnTo>
                    <a:pt x="19917" y="9845"/>
                  </a:lnTo>
                  <a:cubicBezTo>
                    <a:pt x="20188" y="10425"/>
                    <a:pt x="20188" y="11174"/>
                    <a:pt x="19918" y="11754"/>
                  </a:cubicBezTo>
                  <a:moveTo>
                    <a:pt x="21055" y="8891"/>
                  </a:moveTo>
                  <a:lnTo>
                    <a:pt x="17701" y="1691"/>
                  </a:lnTo>
                  <a:cubicBezTo>
                    <a:pt x="17211" y="639"/>
                    <a:pt x="16352" y="0"/>
                    <a:pt x="15427" y="0"/>
                  </a:cubicBezTo>
                  <a:lnTo>
                    <a:pt x="2683" y="0"/>
                  </a:lnTo>
                  <a:cubicBezTo>
                    <a:pt x="1201" y="0"/>
                    <a:pt x="0" y="1611"/>
                    <a:pt x="0" y="3600"/>
                  </a:cubicBezTo>
                  <a:lnTo>
                    <a:pt x="0" y="18000"/>
                  </a:lnTo>
                  <a:cubicBezTo>
                    <a:pt x="0" y="19988"/>
                    <a:pt x="1201" y="21599"/>
                    <a:pt x="2683" y="21599"/>
                  </a:cubicBezTo>
                  <a:lnTo>
                    <a:pt x="15427" y="21599"/>
                  </a:lnTo>
                  <a:cubicBezTo>
                    <a:pt x="16352" y="21599"/>
                    <a:pt x="17211" y="20960"/>
                    <a:pt x="17701" y="19908"/>
                  </a:cubicBezTo>
                  <a:lnTo>
                    <a:pt x="21055" y="12708"/>
                  </a:lnTo>
                  <a:cubicBezTo>
                    <a:pt x="21600" y="11541"/>
                    <a:pt x="21600" y="10059"/>
                    <a:pt x="21055" y="8891"/>
                  </a:cubicBezTo>
                </a:path>
              </a:pathLst>
            </a:custGeom>
            <a:grpFill/>
            <a:ln>
              <a:noFill/>
            </a:ln>
            <a:effectLst/>
          </p:spPr>
          <p:txBody>
            <a:bodyPr lIns="38100" tIns="38100" rIns="38100" bIns="38100" anchor="ctr"/>
            <a:lstStyle/>
            <a:p>
              <a:pPr defTabSz="457200"/>
              <a:endParaRPr lang="en-US" sz="3000">
                <a:solidFill>
                  <a:srgbClr val="706E65"/>
                </a:solidFill>
                <a:effectLst>
                  <a:outerShdw blurRad="38100" dist="38100" dir="2700000" algn="tl">
                    <a:srgbClr val="000000"/>
                  </a:outerShdw>
                </a:effectLst>
              </a:endParaRPr>
            </a:p>
          </p:txBody>
        </p:sp>
        <p:sp>
          <p:nvSpPr>
            <p:cNvPr id="33" name="AutoShape 119"/>
            <p:cNvSpPr/>
            <p:nvPr/>
          </p:nvSpPr>
          <p:spPr bwMode="auto">
            <a:xfrm>
              <a:off x="587481" y="2916200"/>
              <a:ext cx="68830"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0"/>
                  </a:moveTo>
                  <a:cubicBezTo>
                    <a:pt x="6825" y="18000"/>
                    <a:pt x="3600" y="14774"/>
                    <a:pt x="3600" y="10800"/>
                  </a:cubicBezTo>
                  <a:cubicBezTo>
                    <a:pt x="3600" y="6825"/>
                    <a:pt x="6825" y="3600"/>
                    <a:pt x="10800" y="3600"/>
                  </a:cubicBezTo>
                  <a:cubicBezTo>
                    <a:pt x="14774" y="3600"/>
                    <a:pt x="17999" y="6825"/>
                    <a:pt x="17999" y="10800"/>
                  </a:cubicBezTo>
                  <a:cubicBezTo>
                    <a:pt x="17999" y="14774"/>
                    <a:pt x="14774" y="18000"/>
                    <a:pt x="10800" y="18000"/>
                  </a:cubicBezTo>
                  <a:moveTo>
                    <a:pt x="10800" y="0"/>
                  </a:moveTo>
                  <a:cubicBezTo>
                    <a:pt x="4833" y="0"/>
                    <a:pt x="0" y="4833"/>
                    <a:pt x="0" y="10800"/>
                  </a:cubicBezTo>
                  <a:cubicBezTo>
                    <a:pt x="0" y="16766"/>
                    <a:pt x="4833" y="21599"/>
                    <a:pt x="10800" y="21599"/>
                  </a:cubicBezTo>
                  <a:cubicBezTo>
                    <a:pt x="16766" y="21599"/>
                    <a:pt x="21600" y="16766"/>
                    <a:pt x="21600" y="10800"/>
                  </a:cubicBezTo>
                  <a:cubicBezTo>
                    <a:pt x="21600" y="4833"/>
                    <a:pt x="16766" y="0"/>
                    <a:pt x="10800" y="0"/>
                  </a:cubicBezTo>
                </a:path>
              </a:pathLst>
            </a:custGeom>
            <a:grpFill/>
            <a:ln>
              <a:noFill/>
            </a:ln>
            <a:effectLst/>
          </p:spPr>
          <p:txBody>
            <a:bodyPr lIns="38100" tIns="38100" rIns="38100" bIns="38100" anchor="ctr"/>
            <a:lstStyle/>
            <a:p>
              <a:pPr defTabSz="457200"/>
              <a:endParaRPr lang="en-US" sz="3000">
                <a:solidFill>
                  <a:srgbClr val="706E65"/>
                </a:solidFill>
                <a:effectLst>
                  <a:outerShdw blurRad="38100" dist="38100" dir="2700000" algn="tl">
                    <a:srgbClr val="000000"/>
                  </a:outerShdw>
                </a:effectLst>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等腰三角形 4"/>
          <p:cNvSpPr/>
          <p:nvPr/>
        </p:nvSpPr>
        <p:spPr>
          <a:xfrm>
            <a:off x="29845" y="5083810"/>
            <a:ext cx="12195175" cy="1802765"/>
          </a:xfrm>
          <a:prstGeom prst="triangle">
            <a:avLst/>
          </a:pr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706E65"/>
              </a:solidFill>
            </a:endParaRPr>
          </a:p>
        </p:txBody>
      </p:sp>
      <p:grpSp>
        <p:nvGrpSpPr>
          <p:cNvPr id="6" name="组合 5"/>
          <p:cNvGrpSpPr/>
          <p:nvPr/>
        </p:nvGrpSpPr>
        <p:grpSpPr>
          <a:xfrm>
            <a:off x="4822825" y="3496945"/>
            <a:ext cx="2397760" cy="2042160"/>
            <a:chOff x="1241" y="4915"/>
            <a:chExt cx="5408" cy="4606"/>
          </a:xfrm>
        </p:grpSpPr>
        <p:sp>
          <p:nvSpPr>
            <p:cNvPr id="8" name="Freeform 6"/>
            <p:cNvSpPr/>
            <p:nvPr/>
          </p:nvSpPr>
          <p:spPr bwMode="auto">
            <a:xfrm>
              <a:off x="1241" y="4915"/>
              <a:ext cx="5408" cy="3279"/>
            </a:xfrm>
            <a:custGeom>
              <a:avLst/>
              <a:gdLst>
                <a:gd name="T0" fmla="*/ 0 w 1214"/>
                <a:gd name="T1" fmla="*/ 735 h 735"/>
                <a:gd name="T2" fmla="*/ 0 w 1214"/>
                <a:gd name="T3" fmla="*/ 27 h 735"/>
                <a:gd name="T4" fmla="*/ 27 w 1214"/>
                <a:gd name="T5" fmla="*/ 0 h 735"/>
                <a:gd name="T6" fmla="*/ 1186 w 1214"/>
                <a:gd name="T7" fmla="*/ 0 h 735"/>
                <a:gd name="T8" fmla="*/ 1214 w 1214"/>
                <a:gd name="T9" fmla="*/ 27 h 735"/>
                <a:gd name="T10" fmla="*/ 1214 w 1214"/>
                <a:gd name="T11" fmla="*/ 735 h 735"/>
                <a:gd name="T12" fmla="*/ 0 w 1214"/>
                <a:gd name="T13" fmla="*/ 735 h 735"/>
              </a:gdLst>
              <a:ahLst/>
              <a:cxnLst>
                <a:cxn ang="0">
                  <a:pos x="T0" y="T1"/>
                </a:cxn>
                <a:cxn ang="0">
                  <a:pos x="T2" y="T3"/>
                </a:cxn>
                <a:cxn ang="0">
                  <a:pos x="T4" y="T5"/>
                </a:cxn>
                <a:cxn ang="0">
                  <a:pos x="T6" y="T7"/>
                </a:cxn>
                <a:cxn ang="0">
                  <a:pos x="T8" y="T9"/>
                </a:cxn>
                <a:cxn ang="0">
                  <a:pos x="T10" y="T11"/>
                </a:cxn>
                <a:cxn ang="0">
                  <a:pos x="T12" y="T13"/>
                </a:cxn>
              </a:cxnLst>
              <a:rect l="0" t="0" r="r" b="b"/>
              <a:pathLst>
                <a:path w="1214" h="735">
                  <a:moveTo>
                    <a:pt x="0" y="735"/>
                  </a:moveTo>
                  <a:cubicBezTo>
                    <a:pt x="0" y="27"/>
                    <a:pt x="0" y="27"/>
                    <a:pt x="0" y="27"/>
                  </a:cubicBezTo>
                  <a:cubicBezTo>
                    <a:pt x="0" y="12"/>
                    <a:pt x="12" y="0"/>
                    <a:pt x="27" y="0"/>
                  </a:cubicBezTo>
                  <a:cubicBezTo>
                    <a:pt x="1186" y="0"/>
                    <a:pt x="1186" y="0"/>
                    <a:pt x="1186" y="0"/>
                  </a:cubicBezTo>
                  <a:cubicBezTo>
                    <a:pt x="1201" y="0"/>
                    <a:pt x="1214" y="12"/>
                    <a:pt x="1214" y="27"/>
                  </a:cubicBezTo>
                  <a:cubicBezTo>
                    <a:pt x="1214" y="735"/>
                    <a:pt x="1214" y="735"/>
                    <a:pt x="1214" y="735"/>
                  </a:cubicBezTo>
                  <a:lnTo>
                    <a:pt x="0" y="735"/>
                  </a:lnTo>
                  <a:close/>
                </a:path>
              </a:pathLst>
            </a:custGeom>
            <a:solidFill>
              <a:srgbClr val="3D3D3D"/>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solidFill>
                  <a:srgbClr val="706E65"/>
                </a:solidFill>
              </a:endParaRPr>
            </a:p>
          </p:txBody>
        </p:sp>
        <p:sp>
          <p:nvSpPr>
            <p:cNvPr id="9" name="Freeform 7"/>
            <p:cNvSpPr/>
            <p:nvPr/>
          </p:nvSpPr>
          <p:spPr bwMode="auto">
            <a:xfrm>
              <a:off x="1241" y="8194"/>
              <a:ext cx="5408" cy="492"/>
            </a:xfrm>
            <a:custGeom>
              <a:avLst/>
              <a:gdLst>
                <a:gd name="T0" fmla="*/ 1186 w 1214"/>
                <a:gd name="T1" fmla="*/ 110 h 110"/>
                <a:gd name="T2" fmla="*/ 27 w 1214"/>
                <a:gd name="T3" fmla="*/ 110 h 110"/>
                <a:gd name="T4" fmla="*/ 0 w 1214"/>
                <a:gd name="T5" fmla="*/ 82 h 110"/>
                <a:gd name="T6" fmla="*/ 0 w 1214"/>
                <a:gd name="T7" fmla="*/ 0 h 110"/>
                <a:gd name="T8" fmla="*/ 1214 w 1214"/>
                <a:gd name="T9" fmla="*/ 0 h 110"/>
                <a:gd name="T10" fmla="*/ 1214 w 1214"/>
                <a:gd name="T11" fmla="*/ 82 h 110"/>
                <a:gd name="T12" fmla="*/ 1186 w 1214"/>
                <a:gd name="T13" fmla="*/ 110 h 110"/>
              </a:gdLst>
              <a:ahLst/>
              <a:cxnLst>
                <a:cxn ang="0">
                  <a:pos x="T0" y="T1"/>
                </a:cxn>
                <a:cxn ang="0">
                  <a:pos x="T2" y="T3"/>
                </a:cxn>
                <a:cxn ang="0">
                  <a:pos x="T4" y="T5"/>
                </a:cxn>
                <a:cxn ang="0">
                  <a:pos x="T6" y="T7"/>
                </a:cxn>
                <a:cxn ang="0">
                  <a:pos x="T8" y="T9"/>
                </a:cxn>
                <a:cxn ang="0">
                  <a:pos x="T10" y="T11"/>
                </a:cxn>
                <a:cxn ang="0">
                  <a:pos x="T12" y="T13"/>
                </a:cxn>
              </a:cxnLst>
              <a:rect l="0" t="0" r="r" b="b"/>
              <a:pathLst>
                <a:path w="1214" h="110">
                  <a:moveTo>
                    <a:pt x="1186" y="110"/>
                  </a:moveTo>
                  <a:cubicBezTo>
                    <a:pt x="27" y="110"/>
                    <a:pt x="27" y="110"/>
                    <a:pt x="27" y="110"/>
                  </a:cubicBezTo>
                  <a:cubicBezTo>
                    <a:pt x="12" y="110"/>
                    <a:pt x="0" y="97"/>
                    <a:pt x="0" y="82"/>
                  </a:cubicBezTo>
                  <a:cubicBezTo>
                    <a:pt x="0" y="0"/>
                    <a:pt x="0" y="0"/>
                    <a:pt x="0" y="0"/>
                  </a:cubicBezTo>
                  <a:cubicBezTo>
                    <a:pt x="1214" y="0"/>
                    <a:pt x="1214" y="0"/>
                    <a:pt x="1214" y="0"/>
                  </a:cubicBezTo>
                  <a:cubicBezTo>
                    <a:pt x="1214" y="82"/>
                    <a:pt x="1214" y="82"/>
                    <a:pt x="1214" y="82"/>
                  </a:cubicBezTo>
                  <a:cubicBezTo>
                    <a:pt x="1214" y="97"/>
                    <a:pt x="1201" y="110"/>
                    <a:pt x="1186" y="110"/>
                  </a:cubicBezTo>
                </a:path>
              </a:pathLst>
            </a:custGeom>
            <a:solidFill>
              <a:srgbClr val="E9E9E9"/>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solidFill>
                  <a:srgbClr val="706E65"/>
                </a:solidFill>
              </a:endParaRPr>
            </a:p>
          </p:txBody>
        </p:sp>
        <p:sp>
          <p:nvSpPr>
            <p:cNvPr id="7" name="Freeform 8"/>
            <p:cNvSpPr/>
            <p:nvPr/>
          </p:nvSpPr>
          <p:spPr bwMode="auto">
            <a:xfrm>
              <a:off x="3081" y="8667"/>
              <a:ext cx="1812" cy="655"/>
            </a:xfrm>
            <a:custGeom>
              <a:avLst/>
              <a:gdLst>
                <a:gd name="T0" fmla="*/ 0 w 962"/>
                <a:gd name="T1" fmla="*/ 348 h 348"/>
                <a:gd name="T2" fmla="*/ 0 w 962"/>
                <a:gd name="T3" fmla="*/ 313 h 348"/>
                <a:gd name="T4" fmla="*/ 113 w 962"/>
                <a:gd name="T5" fmla="*/ 299 h 348"/>
                <a:gd name="T6" fmla="*/ 191 w 962"/>
                <a:gd name="T7" fmla="*/ 0 h 348"/>
                <a:gd name="T8" fmla="*/ 770 w 962"/>
                <a:gd name="T9" fmla="*/ 0 h 348"/>
                <a:gd name="T10" fmla="*/ 851 w 962"/>
                <a:gd name="T11" fmla="*/ 299 h 348"/>
                <a:gd name="T12" fmla="*/ 962 w 962"/>
                <a:gd name="T13" fmla="*/ 313 h 348"/>
                <a:gd name="T14" fmla="*/ 962 w 962"/>
                <a:gd name="T15" fmla="*/ 348 h 348"/>
                <a:gd name="T16" fmla="*/ 0 w 962"/>
                <a:gd name="T17" fmla="*/ 348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2" h="348">
                  <a:moveTo>
                    <a:pt x="0" y="348"/>
                  </a:moveTo>
                  <a:lnTo>
                    <a:pt x="0" y="313"/>
                  </a:lnTo>
                  <a:lnTo>
                    <a:pt x="113" y="299"/>
                  </a:lnTo>
                  <a:lnTo>
                    <a:pt x="191" y="0"/>
                  </a:lnTo>
                  <a:lnTo>
                    <a:pt x="770" y="0"/>
                  </a:lnTo>
                  <a:lnTo>
                    <a:pt x="851" y="299"/>
                  </a:lnTo>
                  <a:lnTo>
                    <a:pt x="962" y="313"/>
                  </a:lnTo>
                  <a:lnTo>
                    <a:pt x="962" y="348"/>
                  </a:lnTo>
                  <a:lnTo>
                    <a:pt x="0" y="348"/>
                  </a:lnTo>
                  <a:close/>
                </a:path>
              </a:pathLst>
            </a:custGeom>
            <a:solidFill>
              <a:srgbClr val="E9E9E9"/>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solidFill>
                  <a:srgbClr val="706E65"/>
                </a:solidFill>
              </a:endParaRPr>
            </a:p>
          </p:txBody>
        </p:sp>
        <p:sp>
          <p:nvSpPr>
            <p:cNvPr id="11" name="Freeform 9"/>
            <p:cNvSpPr/>
            <p:nvPr/>
          </p:nvSpPr>
          <p:spPr bwMode="auto">
            <a:xfrm>
              <a:off x="3281" y="8867"/>
              <a:ext cx="1812" cy="655"/>
            </a:xfrm>
            <a:custGeom>
              <a:avLst/>
              <a:gdLst>
                <a:gd name="T0" fmla="*/ 0 w 962"/>
                <a:gd name="T1" fmla="*/ 348 h 348"/>
                <a:gd name="T2" fmla="*/ 0 w 962"/>
                <a:gd name="T3" fmla="*/ 313 h 348"/>
                <a:gd name="T4" fmla="*/ 113 w 962"/>
                <a:gd name="T5" fmla="*/ 299 h 348"/>
                <a:gd name="T6" fmla="*/ 191 w 962"/>
                <a:gd name="T7" fmla="*/ 0 h 348"/>
                <a:gd name="T8" fmla="*/ 770 w 962"/>
                <a:gd name="T9" fmla="*/ 0 h 348"/>
                <a:gd name="T10" fmla="*/ 851 w 962"/>
                <a:gd name="T11" fmla="*/ 299 h 348"/>
                <a:gd name="T12" fmla="*/ 962 w 962"/>
                <a:gd name="T13" fmla="*/ 313 h 348"/>
                <a:gd name="T14" fmla="*/ 962 w 962"/>
                <a:gd name="T15" fmla="*/ 348 h 348"/>
                <a:gd name="T16" fmla="*/ 0 w 962"/>
                <a:gd name="T17" fmla="*/ 348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2" h="348">
                  <a:moveTo>
                    <a:pt x="0" y="348"/>
                  </a:moveTo>
                  <a:lnTo>
                    <a:pt x="0" y="313"/>
                  </a:lnTo>
                  <a:lnTo>
                    <a:pt x="113" y="299"/>
                  </a:lnTo>
                  <a:lnTo>
                    <a:pt x="191" y="0"/>
                  </a:lnTo>
                  <a:lnTo>
                    <a:pt x="770" y="0"/>
                  </a:lnTo>
                  <a:lnTo>
                    <a:pt x="851" y="299"/>
                  </a:lnTo>
                  <a:lnTo>
                    <a:pt x="962" y="313"/>
                  </a:lnTo>
                  <a:lnTo>
                    <a:pt x="962" y="348"/>
                  </a:lnTo>
                  <a:lnTo>
                    <a:pt x="0" y="348"/>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solidFill>
                  <a:srgbClr val="706E65"/>
                </a:solidFill>
              </a:endParaRPr>
            </a:p>
          </p:txBody>
        </p:sp>
        <p:sp>
          <p:nvSpPr>
            <p:cNvPr id="14" name="Oval 10"/>
            <p:cNvSpPr>
              <a:spLocks noChangeArrowheads="1"/>
            </p:cNvSpPr>
            <p:nvPr/>
          </p:nvSpPr>
          <p:spPr bwMode="auto">
            <a:xfrm>
              <a:off x="3966" y="4992"/>
              <a:ext cx="58" cy="57"/>
            </a:xfrm>
            <a:prstGeom prst="ellipse">
              <a:avLst/>
            </a:prstGeom>
            <a:solidFill>
              <a:srgbClr val="E9E9E9"/>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solidFill>
                  <a:srgbClr val="706E65"/>
                </a:solidFill>
              </a:endParaRPr>
            </a:p>
          </p:txBody>
        </p:sp>
        <p:sp>
          <p:nvSpPr>
            <p:cNvPr id="16" name="Rectangle 11"/>
            <p:cNvSpPr>
              <a:spLocks noChangeArrowheads="1"/>
            </p:cNvSpPr>
            <p:nvPr/>
          </p:nvSpPr>
          <p:spPr bwMode="auto">
            <a:xfrm>
              <a:off x="1406" y="5129"/>
              <a:ext cx="5072" cy="2852"/>
            </a:xfrm>
            <a:prstGeom prst="rect">
              <a:avLst/>
            </a:prstGeom>
            <a:solidFill>
              <a:schemeClr val="bg1">
                <a:lumMod val="95000"/>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lstStyle/>
            <a:p>
              <a:endParaRPr lang="en-US">
                <a:solidFill>
                  <a:srgbClr val="706E65"/>
                </a:solidFill>
              </a:endParaRPr>
            </a:p>
          </p:txBody>
        </p:sp>
        <p:sp>
          <p:nvSpPr>
            <p:cNvPr id="17" name="Freeform 12"/>
            <p:cNvSpPr/>
            <p:nvPr/>
          </p:nvSpPr>
          <p:spPr bwMode="auto">
            <a:xfrm>
              <a:off x="3424" y="8667"/>
              <a:ext cx="1130" cy="104"/>
            </a:xfrm>
            <a:custGeom>
              <a:avLst/>
              <a:gdLst>
                <a:gd name="T0" fmla="*/ 588 w 600"/>
                <a:gd name="T1" fmla="*/ 0 h 55"/>
                <a:gd name="T2" fmla="*/ 9 w 600"/>
                <a:gd name="T3" fmla="*/ 0 h 55"/>
                <a:gd name="T4" fmla="*/ 0 w 600"/>
                <a:gd name="T5" fmla="*/ 55 h 55"/>
                <a:gd name="T6" fmla="*/ 600 w 600"/>
                <a:gd name="T7" fmla="*/ 55 h 55"/>
                <a:gd name="T8" fmla="*/ 588 w 600"/>
                <a:gd name="T9" fmla="*/ 0 h 55"/>
              </a:gdLst>
              <a:ahLst/>
              <a:cxnLst>
                <a:cxn ang="0">
                  <a:pos x="T0" y="T1"/>
                </a:cxn>
                <a:cxn ang="0">
                  <a:pos x="T2" y="T3"/>
                </a:cxn>
                <a:cxn ang="0">
                  <a:pos x="T4" y="T5"/>
                </a:cxn>
                <a:cxn ang="0">
                  <a:pos x="T6" y="T7"/>
                </a:cxn>
                <a:cxn ang="0">
                  <a:pos x="T8" y="T9"/>
                </a:cxn>
              </a:cxnLst>
              <a:rect l="0" t="0" r="r" b="b"/>
              <a:pathLst>
                <a:path w="600" h="55">
                  <a:moveTo>
                    <a:pt x="588" y="0"/>
                  </a:moveTo>
                  <a:lnTo>
                    <a:pt x="9" y="0"/>
                  </a:lnTo>
                  <a:lnTo>
                    <a:pt x="0" y="55"/>
                  </a:lnTo>
                  <a:lnTo>
                    <a:pt x="600" y="55"/>
                  </a:lnTo>
                  <a:lnTo>
                    <a:pt x="588" y="0"/>
                  </a:lnTo>
                  <a:close/>
                </a:path>
              </a:pathLst>
            </a:custGeom>
            <a:solidFill>
              <a:srgbClr val="DCDCDC"/>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solidFill>
                  <a:srgbClr val="706E65"/>
                </a:solidFill>
              </a:endParaRPr>
            </a:p>
          </p:txBody>
        </p:sp>
        <p:sp>
          <p:nvSpPr>
            <p:cNvPr id="18" name="Freeform 13"/>
            <p:cNvSpPr/>
            <p:nvPr/>
          </p:nvSpPr>
          <p:spPr bwMode="auto">
            <a:xfrm>
              <a:off x="3624" y="8867"/>
              <a:ext cx="1130" cy="104"/>
            </a:xfrm>
            <a:custGeom>
              <a:avLst/>
              <a:gdLst>
                <a:gd name="T0" fmla="*/ 588 w 600"/>
                <a:gd name="T1" fmla="*/ 0 h 55"/>
                <a:gd name="T2" fmla="*/ 9 w 600"/>
                <a:gd name="T3" fmla="*/ 0 h 55"/>
                <a:gd name="T4" fmla="*/ 0 w 600"/>
                <a:gd name="T5" fmla="*/ 55 h 55"/>
                <a:gd name="T6" fmla="*/ 600 w 600"/>
                <a:gd name="T7" fmla="*/ 55 h 55"/>
                <a:gd name="T8" fmla="*/ 588 w 600"/>
                <a:gd name="T9" fmla="*/ 0 h 55"/>
              </a:gdLst>
              <a:ahLst/>
              <a:cxnLst>
                <a:cxn ang="0">
                  <a:pos x="T0" y="T1"/>
                </a:cxn>
                <a:cxn ang="0">
                  <a:pos x="T2" y="T3"/>
                </a:cxn>
                <a:cxn ang="0">
                  <a:pos x="T4" y="T5"/>
                </a:cxn>
                <a:cxn ang="0">
                  <a:pos x="T6" y="T7"/>
                </a:cxn>
                <a:cxn ang="0">
                  <a:pos x="T8" y="T9"/>
                </a:cxn>
              </a:cxnLst>
              <a:rect l="0" t="0" r="r" b="b"/>
              <a:pathLst>
                <a:path w="600" h="55">
                  <a:moveTo>
                    <a:pt x="588" y="0"/>
                  </a:moveTo>
                  <a:lnTo>
                    <a:pt x="9" y="0"/>
                  </a:lnTo>
                  <a:lnTo>
                    <a:pt x="0" y="55"/>
                  </a:lnTo>
                  <a:lnTo>
                    <a:pt x="600" y="55"/>
                  </a:lnTo>
                  <a:lnTo>
                    <a:pt x="588"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solidFill>
                  <a:srgbClr val="706E65"/>
                </a:solidFill>
              </a:endParaRPr>
            </a:p>
          </p:txBody>
        </p:sp>
      </p:grpSp>
      <p:sp>
        <p:nvSpPr>
          <p:cNvPr id="31771" name="稻壳儿小白白(http://dwz.cn/Wu2UP)"/>
          <p:cNvSpPr/>
          <p:nvPr/>
        </p:nvSpPr>
        <p:spPr>
          <a:xfrm>
            <a:off x="5372100" y="1087755"/>
            <a:ext cx="527685" cy="527685"/>
          </a:xfrm>
          <a:custGeom>
            <a:avLst/>
            <a:gdLst/>
            <a:ahLst/>
            <a:cxnLst>
              <a:cxn ang="0">
                <a:pos x="333326" y="13889"/>
              </a:cxn>
              <a:cxn ang="0">
                <a:pos x="284716" y="298605"/>
              </a:cxn>
              <a:cxn ang="0">
                <a:pos x="277772" y="312493"/>
              </a:cxn>
              <a:cxn ang="0">
                <a:pos x="277772" y="312493"/>
              </a:cxn>
              <a:cxn ang="0">
                <a:pos x="270827" y="312493"/>
              </a:cxn>
              <a:cxn ang="0">
                <a:pos x="187496" y="277772"/>
              </a:cxn>
              <a:cxn ang="0">
                <a:pos x="138886" y="333326"/>
              </a:cxn>
              <a:cxn ang="0">
                <a:pos x="131942" y="333326"/>
              </a:cxn>
              <a:cxn ang="0">
                <a:pos x="124997" y="333326"/>
              </a:cxn>
              <a:cxn ang="0">
                <a:pos x="118053" y="326382"/>
              </a:cxn>
              <a:cxn ang="0">
                <a:pos x="118053" y="256939"/>
              </a:cxn>
              <a:cxn ang="0">
                <a:pos x="277772" y="62499"/>
              </a:cxn>
              <a:cxn ang="0">
                <a:pos x="83332" y="236106"/>
              </a:cxn>
              <a:cxn ang="0">
                <a:pos x="6944" y="201384"/>
              </a:cxn>
              <a:cxn ang="0">
                <a:pos x="0" y="194440"/>
              </a:cxn>
              <a:cxn ang="0">
                <a:pos x="6944" y="180552"/>
              </a:cxn>
              <a:cxn ang="0">
                <a:pos x="319437" y="0"/>
              </a:cxn>
              <a:cxn ang="0">
                <a:pos x="319437" y="0"/>
              </a:cxn>
              <a:cxn ang="0">
                <a:pos x="326382" y="6944"/>
              </a:cxn>
              <a:cxn ang="0">
                <a:pos x="333326" y="13889"/>
              </a:cxn>
            </a:cxnLst>
            <a:rect l="0" t="0" r="0" b="0"/>
            <a:pathLst>
              <a:path w="48" h="48">
                <a:moveTo>
                  <a:pt x="48" y="2"/>
                </a:moveTo>
                <a:cubicBezTo>
                  <a:pt x="41" y="43"/>
                  <a:pt x="41" y="43"/>
                  <a:pt x="41" y="43"/>
                </a:cubicBezTo>
                <a:cubicBezTo>
                  <a:pt x="41" y="44"/>
                  <a:pt x="41" y="44"/>
                  <a:pt x="40" y="45"/>
                </a:cubicBezTo>
                <a:cubicBezTo>
                  <a:pt x="40" y="45"/>
                  <a:pt x="40" y="45"/>
                  <a:pt x="40" y="45"/>
                </a:cubicBezTo>
                <a:cubicBezTo>
                  <a:pt x="39" y="45"/>
                  <a:pt x="39" y="45"/>
                  <a:pt x="39" y="45"/>
                </a:cubicBezTo>
                <a:cubicBezTo>
                  <a:pt x="27" y="40"/>
                  <a:pt x="27" y="40"/>
                  <a:pt x="27" y="40"/>
                </a:cubicBezTo>
                <a:cubicBezTo>
                  <a:pt x="20" y="48"/>
                  <a:pt x="20" y="48"/>
                  <a:pt x="20" y="48"/>
                </a:cubicBezTo>
                <a:cubicBezTo>
                  <a:pt x="20" y="48"/>
                  <a:pt x="19" y="48"/>
                  <a:pt x="19" y="48"/>
                </a:cubicBezTo>
                <a:cubicBezTo>
                  <a:pt x="19" y="48"/>
                  <a:pt x="19" y="48"/>
                  <a:pt x="18" y="48"/>
                </a:cubicBezTo>
                <a:cubicBezTo>
                  <a:pt x="18" y="48"/>
                  <a:pt x="17" y="47"/>
                  <a:pt x="17" y="47"/>
                </a:cubicBezTo>
                <a:cubicBezTo>
                  <a:pt x="17" y="37"/>
                  <a:pt x="17" y="37"/>
                  <a:pt x="17" y="37"/>
                </a:cubicBezTo>
                <a:cubicBezTo>
                  <a:pt x="40" y="9"/>
                  <a:pt x="40" y="9"/>
                  <a:pt x="40" y="9"/>
                </a:cubicBezTo>
                <a:cubicBezTo>
                  <a:pt x="12" y="34"/>
                  <a:pt x="12" y="34"/>
                  <a:pt x="12" y="34"/>
                </a:cubicBezTo>
                <a:cubicBezTo>
                  <a:pt x="1" y="29"/>
                  <a:pt x="1" y="29"/>
                  <a:pt x="1" y="29"/>
                </a:cubicBezTo>
                <a:cubicBezTo>
                  <a:pt x="1" y="29"/>
                  <a:pt x="0" y="28"/>
                  <a:pt x="0" y="28"/>
                </a:cubicBezTo>
                <a:cubicBezTo>
                  <a:pt x="0" y="27"/>
                  <a:pt x="0" y="27"/>
                  <a:pt x="1" y="26"/>
                </a:cubicBezTo>
                <a:cubicBezTo>
                  <a:pt x="46" y="0"/>
                  <a:pt x="46" y="0"/>
                  <a:pt x="46" y="0"/>
                </a:cubicBezTo>
                <a:cubicBezTo>
                  <a:pt x="46" y="0"/>
                  <a:pt x="46" y="0"/>
                  <a:pt x="46" y="0"/>
                </a:cubicBezTo>
                <a:cubicBezTo>
                  <a:pt x="47" y="0"/>
                  <a:pt x="47" y="0"/>
                  <a:pt x="47" y="1"/>
                </a:cubicBezTo>
                <a:cubicBezTo>
                  <a:pt x="48" y="1"/>
                  <a:pt x="48" y="2"/>
                  <a:pt x="48" y="2"/>
                </a:cubicBezTo>
                <a:close/>
              </a:path>
            </a:pathLst>
          </a:custGeom>
          <a:solidFill>
            <a:srgbClr val="79BDB4"/>
          </a:solidFill>
          <a:ln w="9525">
            <a:noFill/>
          </a:ln>
        </p:spPr>
        <p:txBody>
          <a:bodyPr/>
          <a:lstStyle/>
          <a:p>
            <a:endParaRPr lang="zh-CN" altLang="en-US">
              <a:solidFill>
                <a:srgbClr val="706E65"/>
              </a:solidFill>
            </a:endParaRPr>
          </a:p>
        </p:txBody>
      </p:sp>
      <p:sp>
        <p:nvSpPr>
          <p:cNvPr id="31773" name="稻壳儿小白白(http://dwz.cn/Wu2UP)"/>
          <p:cNvSpPr/>
          <p:nvPr/>
        </p:nvSpPr>
        <p:spPr>
          <a:xfrm rot="3240000">
            <a:off x="5070475" y="832485"/>
            <a:ext cx="261938" cy="284163"/>
          </a:xfrm>
          <a:custGeom>
            <a:avLst/>
            <a:gdLst/>
            <a:ahLst/>
            <a:cxnLst>
              <a:cxn ang="0">
                <a:pos x="207753" y="283619"/>
              </a:cxn>
              <a:cxn ang="0">
                <a:pos x="166203" y="262866"/>
              </a:cxn>
              <a:cxn ang="0">
                <a:pos x="20775" y="117598"/>
              </a:cxn>
              <a:cxn ang="0">
                <a:pos x="0" y="69175"/>
              </a:cxn>
              <a:cxn ang="0">
                <a:pos x="69251" y="0"/>
              </a:cxn>
              <a:cxn ang="0">
                <a:pos x="124652" y="20753"/>
              </a:cxn>
              <a:cxn ang="0">
                <a:pos x="235454" y="131433"/>
              </a:cxn>
              <a:cxn ang="0">
                <a:pos x="235454" y="138351"/>
              </a:cxn>
              <a:cxn ang="0">
                <a:pos x="221603" y="152186"/>
              </a:cxn>
              <a:cxn ang="0">
                <a:pos x="221603" y="152186"/>
              </a:cxn>
              <a:cxn ang="0">
                <a:pos x="103877" y="34588"/>
              </a:cxn>
              <a:cxn ang="0">
                <a:pos x="69251" y="20753"/>
              </a:cxn>
              <a:cxn ang="0">
                <a:pos x="27700" y="69175"/>
              </a:cxn>
              <a:cxn ang="0">
                <a:pos x="41551" y="103763"/>
              </a:cxn>
              <a:cxn ang="0">
                <a:pos x="186978" y="249031"/>
              </a:cxn>
              <a:cxn ang="0">
                <a:pos x="207753" y="262866"/>
              </a:cxn>
              <a:cxn ang="0">
                <a:pos x="235454" y="235196"/>
              </a:cxn>
              <a:cxn ang="0">
                <a:pos x="228528" y="207526"/>
              </a:cxn>
              <a:cxn ang="0">
                <a:pos x="117727" y="96846"/>
              </a:cxn>
              <a:cxn ang="0">
                <a:pos x="110802" y="89928"/>
              </a:cxn>
              <a:cxn ang="0">
                <a:pos x="96951" y="103763"/>
              </a:cxn>
              <a:cxn ang="0">
                <a:pos x="96951" y="117598"/>
              </a:cxn>
              <a:cxn ang="0">
                <a:pos x="173128" y="193691"/>
              </a:cxn>
              <a:cxn ang="0">
                <a:pos x="180053" y="193691"/>
              </a:cxn>
              <a:cxn ang="0">
                <a:pos x="166203" y="214444"/>
              </a:cxn>
              <a:cxn ang="0">
                <a:pos x="159277" y="207526"/>
              </a:cxn>
              <a:cxn ang="0">
                <a:pos x="83101" y="131433"/>
              </a:cxn>
              <a:cxn ang="0">
                <a:pos x="69251" y="103763"/>
              </a:cxn>
              <a:cxn ang="0">
                <a:pos x="110802" y="69175"/>
              </a:cxn>
              <a:cxn ang="0">
                <a:pos x="138502" y="83010"/>
              </a:cxn>
              <a:cxn ang="0">
                <a:pos x="242379" y="186773"/>
              </a:cxn>
              <a:cxn ang="0">
                <a:pos x="263154" y="235196"/>
              </a:cxn>
              <a:cxn ang="0">
                <a:pos x="207753" y="283619"/>
              </a:cxn>
            </a:cxnLst>
            <a:rect l="0" t="0" r="0" b="0"/>
            <a:pathLst>
              <a:path w="38" h="41">
                <a:moveTo>
                  <a:pt x="30" y="41"/>
                </a:moveTo>
                <a:cubicBezTo>
                  <a:pt x="28" y="41"/>
                  <a:pt x="26" y="40"/>
                  <a:pt x="24" y="38"/>
                </a:cubicBezTo>
                <a:cubicBezTo>
                  <a:pt x="3" y="17"/>
                  <a:pt x="3" y="17"/>
                  <a:pt x="3" y="17"/>
                </a:cubicBezTo>
                <a:cubicBezTo>
                  <a:pt x="1" y="16"/>
                  <a:pt x="0" y="13"/>
                  <a:pt x="0" y="10"/>
                </a:cubicBezTo>
                <a:cubicBezTo>
                  <a:pt x="0" y="5"/>
                  <a:pt x="5" y="0"/>
                  <a:pt x="10" y="0"/>
                </a:cubicBezTo>
                <a:cubicBezTo>
                  <a:pt x="13" y="0"/>
                  <a:pt x="16" y="1"/>
                  <a:pt x="18" y="3"/>
                </a:cubicBezTo>
                <a:cubicBezTo>
                  <a:pt x="34" y="19"/>
                  <a:pt x="34" y="19"/>
                  <a:pt x="34" y="19"/>
                </a:cubicBezTo>
                <a:cubicBezTo>
                  <a:pt x="34" y="19"/>
                  <a:pt x="34" y="20"/>
                  <a:pt x="34" y="20"/>
                </a:cubicBezTo>
                <a:cubicBezTo>
                  <a:pt x="34" y="20"/>
                  <a:pt x="33" y="22"/>
                  <a:pt x="32" y="22"/>
                </a:cubicBezTo>
                <a:cubicBezTo>
                  <a:pt x="32" y="22"/>
                  <a:pt x="32" y="22"/>
                  <a:pt x="32" y="22"/>
                </a:cubicBezTo>
                <a:cubicBezTo>
                  <a:pt x="15" y="5"/>
                  <a:pt x="15" y="5"/>
                  <a:pt x="15" y="5"/>
                </a:cubicBezTo>
                <a:cubicBezTo>
                  <a:pt x="14" y="4"/>
                  <a:pt x="12" y="3"/>
                  <a:pt x="10" y="3"/>
                </a:cubicBezTo>
                <a:cubicBezTo>
                  <a:pt x="7" y="3"/>
                  <a:pt x="4" y="6"/>
                  <a:pt x="4" y="10"/>
                </a:cubicBezTo>
                <a:cubicBezTo>
                  <a:pt x="4" y="12"/>
                  <a:pt x="4" y="14"/>
                  <a:pt x="6" y="15"/>
                </a:cubicBezTo>
                <a:cubicBezTo>
                  <a:pt x="27" y="36"/>
                  <a:pt x="27" y="36"/>
                  <a:pt x="27" y="36"/>
                </a:cubicBezTo>
                <a:cubicBezTo>
                  <a:pt x="28" y="37"/>
                  <a:pt x="29" y="38"/>
                  <a:pt x="30" y="38"/>
                </a:cubicBezTo>
                <a:cubicBezTo>
                  <a:pt x="33" y="38"/>
                  <a:pt x="34" y="36"/>
                  <a:pt x="34" y="34"/>
                </a:cubicBezTo>
                <a:cubicBezTo>
                  <a:pt x="34" y="32"/>
                  <a:pt x="34" y="31"/>
                  <a:pt x="33" y="30"/>
                </a:cubicBezTo>
                <a:cubicBezTo>
                  <a:pt x="17" y="14"/>
                  <a:pt x="17" y="14"/>
                  <a:pt x="17" y="14"/>
                </a:cubicBezTo>
                <a:cubicBezTo>
                  <a:pt x="17" y="14"/>
                  <a:pt x="16" y="13"/>
                  <a:pt x="16" y="13"/>
                </a:cubicBezTo>
                <a:cubicBezTo>
                  <a:pt x="15" y="13"/>
                  <a:pt x="14" y="14"/>
                  <a:pt x="14" y="15"/>
                </a:cubicBezTo>
                <a:cubicBezTo>
                  <a:pt x="14" y="16"/>
                  <a:pt x="14" y="16"/>
                  <a:pt x="14" y="17"/>
                </a:cubicBezTo>
                <a:cubicBezTo>
                  <a:pt x="25" y="28"/>
                  <a:pt x="25" y="28"/>
                  <a:pt x="25" y="28"/>
                </a:cubicBezTo>
                <a:cubicBezTo>
                  <a:pt x="26" y="28"/>
                  <a:pt x="26" y="28"/>
                  <a:pt x="26" y="28"/>
                </a:cubicBezTo>
                <a:cubicBezTo>
                  <a:pt x="26" y="29"/>
                  <a:pt x="24" y="31"/>
                  <a:pt x="24" y="31"/>
                </a:cubicBezTo>
                <a:cubicBezTo>
                  <a:pt x="23" y="31"/>
                  <a:pt x="23" y="30"/>
                  <a:pt x="23" y="30"/>
                </a:cubicBezTo>
                <a:cubicBezTo>
                  <a:pt x="12" y="19"/>
                  <a:pt x="12" y="19"/>
                  <a:pt x="12" y="19"/>
                </a:cubicBezTo>
                <a:cubicBezTo>
                  <a:pt x="11" y="18"/>
                  <a:pt x="10" y="17"/>
                  <a:pt x="10" y="15"/>
                </a:cubicBezTo>
                <a:cubicBezTo>
                  <a:pt x="10" y="12"/>
                  <a:pt x="13" y="10"/>
                  <a:pt x="16" y="10"/>
                </a:cubicBezTo>
                <a:cubicBezTo>
                  <a:pt x="17" y="10"/>
                  <a:pt x="19" y="11"/>
                  <a:pt x="20" y="12"/>
                </a:cubicBezTo>
                <a:cubicBezTo>
                  <a:pt x="35" y="27"/>
                  <a:pt x="35" y="27"/>
                  <a:pt x="35" y="27"/>
                </a:cubicBezTo>
                <a:cubicBezTo>
                  <a:pt x="37" y="29"/>
                  <a:pt x="38" y="31"/>
                  <a:pt x="38" y="34"/>
                </a:cubicBezTo>
                <a:cubicBezTo>
                  <a:pt x="38" y="38"/>
                  <a:pt x="35" y="41"/>
                  <a:pt x="30" y="41"/>
                </a:cubicBezTo>
                <a:close/>
              </a:path>
            </a:pathLst>
          </a:custGeom>
          <a:solidFill>
            <a:srgbClr val="79BDB4"/>
          </a:solidFill>
          <a:ln w="9525">
            <a:noFill/>
          </a:ln>
        </p:spPr>
        <p:txBody>
          <a:bodyPr/>
          <a:lstStyle/>
          <a:p>
            <a:endParaRPr lang="zh-CN" altLang="en-US">
              <a:solidFill>
                <a:srgbClr val="706E65"/>
              </a:solidFill>
            </a:endParaRPr>
          </a:p>
        </p:txBody>
      </p:sp>
      <p:sp>
        <p:nvSpPr>
          <p:cNvPr id="31779" name="稻壳儿小白白(http://dwz.cn/Wu2UP)"/>
          <p:cNvSpPr/>
          <p:nvPr/>
        </p:nvSpPr>
        <p:spPr>
          <a:xfrm>
            <a:off x="5502910" y="422910"/>
            <a:ext cx="574040" cy="581025"/>
          </a:xfrm>
          <a:custGeom>
            <a:avLst/>
            <a:gdLst/>
            <a:ahLst/>
            <a:cxnLst>
              <a:cxn ang="0">
                <a:pos x="232836" y="69251"/>
              </a:cxn>
              <a:cxn ang="0">
                <a:pos x="205443" y="96951"/>
              </a:cxn>
              <a:cxn ang="0">
                <a:pos x="232836" y="228528"/>
              </a:cxn>
              <a:cxn ang="0">
                <a:pos x="232836" y="235454"/>
              </a:cxn>
              <a:cxn ang="0">
                <a:pos x="205443" y="249304"/>
              </a:cxn>
              <a:cxn ang="0">
                <a:pos x="205443" y="249304"/>
              </a:cxn>
              <a:cxn ang="0">
                <a:pos x="205443" y="249304"/>
              </a:cxn>
              <a:cxn ang="0">
                <a:pos x="198595" y="249304"/>
              </a:cxn>
              <a:cxn ang="0">
                <a:pos x="150658" y="152352"/>
              </a:cxn>
              <a:cxn ang="0">
                <a:pos x="102722" y="200828"/>
              </a:cxn>
              <a:cxn ang="0">
                <a:pos x="109570" y="242379"/>
              </a:cxn>
              <a:cxn ang="0">
                <a:pos x="109570" y="242379"/>
              </a:cxn>
              <a:cxn ang="0">
                <a:pos x="89025" y="263154"/>
              </a:cxn>
              <a:cxn ang="0">
                <a:pos x="89025" y="263154"/>
              </a:cxn>
              <a:cxn ang="0">
                <a:pos x="89025" y="263154"/>
              </a:cxn>
              <a:cxn ang="0">
                <a:pos x="82177" y="263154"/>
              </a:cxn>
              <a:cxn ang="0">
                <a:pos x="47937" y="214678"/>
              </a:cxn>
              <a:cxn ang="0">
                <a:pos x="0" y="180053"/>
              </a:cxn>
              <a:cxn ang="0">
                <a:pos x="0" y="173128"/>
              </a:cxn>
              <a:cxn ang="0">
                <a:pos x="0" y="173128"/>
              </a:cxn>
              <a:cxn ang="0">
                <a:pos x="20544" y="152352"/>
              </a:cxn>
              <a:cxn ang="0">
                <a:pos x="20544" y="152352"/>
              </a:cxn>
              <a:cxn ang="0">
                <a:pos x="20544" y="152352"/>
              </a:cxn>
              <a:cxn ang="0">
                <a:pos x="61633" y="159277"/>
              </a:cxn>
              <a:cxn ang="0">
                <a:pos x="109570" y="110802"/>
              </a:cxn>
              <a:cxn ang="0">
                <a:pos x="13696" y="62326"/>
              </a:cxn>
              <a:cxn ang="0">
                <a:pos x="6848" y="55401"/>
              </a:cxn>
              <a:cxn ang="0">
                <a:pos x="13696" y="55401"/>
              </a:cxn>
              <a:cxn ang="0">
                <a:pos x="34241" y="27700"/>
              </a:cxn>
              <a:cxn ang="0">
                <a:pos x="41089" y="27700"/>
              </a:cxn>
              <a:cxn ang="0">
                <a:pos x="164355" y="55401"/>
              </a:cxn>
              <a:cxn ang="0">
                <a:pos x="191747" y="27700"/>
              </a:cxn>
              <a:cxn ang="0">
                <a:pos x="253380" y="6925"/>
              </a:cxn>
              <a:cxn ang="0">
                <a:pos x="232836" y="69251"/>
              </a:cxn>
            </a:cxnLst>
            <a:rect l="0" t="0" r="0" b="0"/>
            <a:pathLst>
              <a:path w="38" h="38">
                <a:moveTo>
                  <a:pt x="34" y="10"/>
                </a:moveTo>
                <a:cubicBezTo>
                  <a:pt x="30" y="14"/>
                  <a:pt x="30" y="14"/>
                  <a:pt x="30" y="14"/>
                </a:cubicBezTo>
                <a:cubicBezTo>
                  <a:pt x="34" y="33"/>
                  <a:pt x="34" y="33"/>
                  <a:pt x="34" y="33"/>
                </a:cubicBezTo>
                <a:cubicBezTo>
                  <a:pt x="34" y="33"/>
                  <a:pt x="34" y="34"/>
                  <a:pt x="34" y="34"/>
                </a:cubicBezTo>
                <a:cubicBezTo>
                  <a:pt x="30" y="36"/>
                  <a:pt x="30" y="36"/>
                  <a:pt x="30" y="36"/>
                </a:cubicBezTo>
                <a:cubicBezTo>
                  <a:pt x="30" y="36"/>
                  <a:pt x="30" y="36"/>
                  <a:pt x="30" y="36"/>
                </a:cubicBezTo>
                <a:cubicBezTo>
                  <a:pt x="30" y="36"/>
                  <a:pt x="30" y="36"/>
                  <a:pt x="30" y="36"/>
                </a:cubicBezTo>
                <a:cubicBezTo>
                  <a:pt x="29" y="36"/>
                  <a:pt x="29" y="36"/>
                  <a:pt x="29" y="36"/>
                </a:cubicBezTo>
                <a:cubicBezTo>
                  <a:pt x="22" y="22"/>
                  <a:pt x="22" y="22"/>
                  <a:pt x="22" y="22"/>
                </a:cubicBezTo>
                <a:cubicBezTo>
                  <a:pt x="15" y="29"/>
                  <a:pt x="15" y="29"/>
                  <a:pt x="15" y="29"/>
                </a:cubicBezTo>
                <a:cubicBezTo>
                  <a:pt x="16" y="35"/>
                  <a:pt x="16" y="35"/>
                  <a:pt x="16" y="35"/>
                </a:cubicBezTo>
                <a:cubicBezTo>
                  <a:pt x="16" y="35"/>
                  <a:pt x="16" y="35"/>
                  <a:pt x="16" y="35"/>
                </a:cubicBezTo>
                <a:cubicBezTo>
                  <a:pt x="13" y="38"/>
                  <a:pt x="13" y="38"/>
                  <a:pt x="13" y="38"/>
                </a:cubicBezTo>
                <a:cubicBezTo>
                  <a:pt x="13" y="38"/>
                  <a:pt x="13" y="38"/>
                  <a:pt x="13" y="38"/>
                </a:cubicBezTo>
                <a:cubicBezTo>
                  <a:pt x="13" y="38"/>
                  <a:pt x="13" y="38"/>
                  <a:pt x="13" y="38"/>
                </a:cubicBezTo>
                <a:cubicBezTo>
                  <a:pt x="12" y="38"/>
                  <a:pt x="12" y="38"/>
                  <a:pt x="12" y="38"/>
                </a:cubicBezTo>
                <a:cubicBezTo>
                  <a:pt x="7" y="31"/>
                  <a:pt x="7" y="31"/>
                  <a:pt x="7" y="31"/>
                </a:cubicBezTo>
                <a:cubicBezTo>
                  <a:pt x="0" y="26"/>
                  <a:pt x="0" y="26"/>
                  <a:pt x="0" y="26"/>
                </a:cubicBezTo>
                <a:cubicBezTo>
                  <a:pt x="0" y="26"/>
                  <a:pt x="0" y="26"/>
                  <a:pt x="0" y="25"/>
                </a:cubicBezTo>
                <a:cubicBezTo>
                  <a:pt x="0" y="25"/>
                  <a:pt x="0" y="25"/>
                  <a:pt x="0" y="25"/>
                </a:cubicBezTo>
                <a:cubicBezTo>
                  <a:pt x="3" y="22"/>
                  <a:pt x="3" y="22"/>
                  <a:pt x="3" y="22"/>
                </a:cubicBezTo>
                <a:cubicBezTo>
                  <a:pt x="3" y="22"/>
                  <a:pt x="3" y="22"/>
                  <a:pt x="3" y="22"/>
                </a:cubicBezTo>
                <a:cubicBezTo>
                  <a:pt x="3" y="22"/>
                  <a:pt x="3" y="22"/>
                  <a:pt x="3" y="22"/>
                </a:cubicBezTo>
                <a:cubicBezTo>
                  <a:pt x="9" y="23"/>
                  <a:pt x="9" y="23"/>
                  <a:pt x="9" y="23"/>
                </a:cubicBezTo>
                <a:cubicBezTo>
                  <a:pt x="16" y="16"/>
                  <a:pt x="16" y="16"/>
                  <a:pt x="16" y="16"/>
                </a:cubicBezTo>
                <a:cubicBezTo>
                  <a:pt x="2" y="9"/>
                  <a:pt x="2" y="9"/>
                  <a:pt x="2" y="9"/>
                </a:cubicBezTo>
                <a:cubicBezTo>
                  <a:pt x="2" y="9"/>
                  <a:pt x="2" y="9"/>
                  <a:pt x="1" y="8"/>
                </a:cubicBezTo>
                <a:cubicBezTo>
                  <a:pt x="1" y="8"/>
                  <a:pt x="2" y="8"/>
                  <a:pt x="2" y="8"/>
                </a:cubicBezTo>
                <a:cubicBezTo>
                  <a:pt x="5" y="4"/>
                  <a:pt x="5" y="4"/>
                  <a:pt x="5" y="4"/>
                </a:cubicBezTo>
                <a:cubicBezTo>
                  <a:pt x="5" y="4"/>
                  <a:pt x="6" y="4"/>
                  <a:pt x="6" y="4"/>
                </a:cubicBezTo>
                <a:cubicBezTo>
                  <a:pt x="24" y="8"/>
                  <a:pt x="24" y="8"/>
                  <a:pt x="24" y="8"/>
                </a:cubicBezTo>
                <a:cubicBezTo>
                  <a:pt x="28" y="4"/>
                  <a:pt x="28" y="4"/>
                  <a:pt x="28" y="4"/>
                </a:cubicBezTo>
                <a:cubicBezTo>
                  <a:pt x="31" y="1"/>
                  <a:pt x="35" y="0"/>
                  <a:pt x="37" y="1"/>
                </a:cubicBezTo>
                <a:cubicBezTo>
                  <a:pt x="38" y="3"/>
                  <a:pt x="37" y="7"/>
                  <a:pt x="34" y="10"/>
                </a:cubicBezTo>
                <a:close/>
              </a:path>
            </a:pathLst>
          </a:custGeom>
          <a:solidFill>
            <a:srgbClr val="79BDB4"/>
          </a:solidFill>
          <a:ln w="9525">
            <a:noFill/>
          </a:ln>
        </p:spPr>
        <p:txBody>
          <a:bodyPr/>
          <a:lstStyle/>
          <a:p>
            <a:endParaRPr lang="zh-CN" altLang="en-US">
              <a:solidFill>
                <a:srgbClr val="706E65"/>
              </a:solidFill>
            </a:endParaRPr>
          </a:p>
        </p:txBody>
      </p:sp>
      <p:sp>
        <p:nvSpPr>
          <p:cNvPr id="31796" name="稻壳儿小白白(http://dwz.cn/Wu2UP)"/>
          <p:cNvSpPr>
            <a:spLocks noEditPoints="1"/>
          </p:cNvSpPr>
          <p:nvPr/>
        </p:nvSpPr>
        <p:spPr>
          <a:xfrm rot="18960000">
            <a:off x="5673725" y="3775075"/>
            <a:ext cx="740410" cy="722630"/>
          </a:xfrm>
          <a:custGeom>
            <a:avLst/>
            <a:gdLst/>
            <a:ahLst/>
            <a:cxnLst>
              <a:cxn ang="0">
                <a:pos x="256229" y="257304"/>
              </a:cxn>
              <a:cxn ang="0">
                <a:pos x="249304" y="257304"/>
              </a:cxn>
              <a:cxn ang="0">
                <a:pos x="221603" y="257304"/>
              </a:cxn>
              <a:cxn ang="0">
                <a:pos x="207753" y="250350"/>
              </a:cxn>
              <a:cxn ang="0">
                <a:pos x="6925" y="48679"/>
              </a:cxn>
              <a:cxn ang="0">
                <a:pos x="0" y="34771"/>
              </a:cxn>
              <a:cxn ang="0">
                <a:pos x="0" y="6954"/>
              </a:cxn>
              <a:cxn ang="0">
                <a:pos x="0" y="0"/>
              </a:cxn>
              <a:cxn ang="0">
                <a:pos x="13850" y="0"/>
              </a:cxn>
              <a:cxn ang="0">
                <a:pos x="13850" y="0"/>
              </a:cxn>
              <a:cxn ang="0">
                <a:pos x="186978" y="76496"/>
              </a:cxn>
              <a:cxn ang="0">
                <a:pos x="263154" y="250350"/>
              </a:cxn>
              <a:cxn ang="0">
                <a:pos x="256229" y="257304"/>
              </a:cxn>
              <a:cxn ang="0">
                <a:pos x="159277" y="257304"/>
              </a:cxn>
              <a:cxn ang="0">
                <a:pos x="152352" y="257304"/>
              </a:cxn>
              <a:cxn ang="0">
                <a:pos x="131577" y="257304"/>
              </a:cxn>
              <a:cxn ang="0">
                <a:pos x="117727" y="250350"/>
              </a:cxn>
              <a:cxn ang="0">
                <a:pos x="6925" y="139083"/>
              </a:cxn>
              <a:cxn ang="0">
                <a:pos x="0" y="132129"/>
              </a:cxn>
              <a:cxn ang="0">
                <a:pos x="0" y="104312"/>
              </a:cxn>
              <a:cxn ang="0">
                <a:pos x="0" y="97358"/>
              </a:cxn>
              <a:cxn ang="0">
                <a:pos x="13850" y="90404"/>
              </a:cxn>
              <a:cxn ang="0">
                <a:pos x="13850" y="90404"/>
              </a:cxn>
              <a:cxn ang="0">
                <a:pos x="117727" y="139083"/>
              </a:cxn>
              <a:cxn ang="0">
                <a:pos x="166203" y="250350"/>
              </a:cxn>
              <a:cxn ang="0">
                <a:pos x="159277" y="257304"/>
              </a:cxn>
              <a:cxn ang="0">
                <a:pos x="34626" y="257304"/>
              </a:cxn>
              <a:cxn ang="0">
                <a:pos x="0" y="222533"/>
              </a:cxn>
              <a:cxn ang="0">
                <a:pos x="34626" y="187762"/>
              </a:cxn>
              <a:cxn ang="0">
                <a:pos x="69251" y="222533"/>
              </a:cxn>
              <a:cxn ang="0">
                <a:pos x="34626" y="257304"/>
              </a:cxn>
            </a:cxnLst>
            <a:rect l="0" t="0" r="0" b="0"/>
            <a:pathLst>
              <a:path w="38" h="37">
                <a:moveTo>
                  <a:pt x="37" y="37"/>
                </a:moveTo>
                <a:cubicBezTo>
                  <a:pt x="37" y="37"/>
                  <a:pt x="36" y="37"/>
                  <a:pt x="36" y="37"/>
                </a:cubicBezTo>
                <a:cubicBezTo>
                  <a:pt x="32" y="37"/>
                  <a:pt x="32" y="37"/>
                  <a:pt x="32" y="37"/>
                </a:cubicBezTo>
                <a:cubicBezTo>
                  <a:pt x="31" y="37"/>
                  <a:pt x="30" y="37"/>
                  <a:pt x="30" y="36"/>
                </a:cubicBezTo>
                <a:cubicBezTo>
                  <a:pt x="29" y="20"/>
                  <a:pt x="17" y="8"/>
                  <a:pt x="1" y="7"/>
                </a:cubicBezTo>
                <a:cubicBezTo>
                  <a:pt x="1" y="7"/>
                  <a:pt x="0" y="6"/>
                  <a:pt x="0" y="5"/>
                </a:cubicBezTo>
                <a:cubicBezTo>
                  <a:pt x="0" y="1"/>
                  <a:pt x="0" y="1"/>
                  <a:pt x="0" y="1"/>
                </a:cubicBezTo>
                <a:cubicBezTo>
                  <a:pt x="0" y="1"/>
                  <a:pt x="0" y="0"/>
                  <a:pt x="0" y="0"/>
                </a:cubicBezTo>
                <a:cubicBezTo>
                  <a:pt x="1" y="0"/>
                  <a:pt x="1" y="0"/>
                  <a:pt x="2" y="0"/>
                </a:cubicBezTo>
                <a:cubicBezTo>
                  <a:pt x="2" y="0"/>
                  <a:pt x="2" y="0"/>
                  <a:pt x="2" y="0"/>
                </a:cubicBezTo>
                <a:cubicBezTo>
                  <a:pt x="11" y="0"/>
                  <a:pt x="20" y="4"/>
                  <a:pt x="27" y="11"/>
                </a:cubicBezTo>
                <a:cubicBezTo>
                  <a:pt x="33" y="17"/>
                  <a:pt x="37" y="26"/>
                  <a:pt x="38" y="36"/>
                </a:cubicBezTo>
                <a:cubicBezTo>
                  <a:pt x="38" y="36"/>
                  <a:pt x="37" y="37"/>
                  <a:pt x="37" y="37"/>
                </a:cubicBezTo>
                <a:close/>
                <a:moveTo>
                  <a:pt x="23" y="37"/>
                </a:moveTo>
                <a:cubicBezTo>
                  <a:pt x="23" y="37"/>
                  <a:pt x="23" y="37"/>
                  <a:pt x="22" y="37"/>
                </a:cubicBezTo>
                <a:cubicBezTo>
                  <a:pt x="19" y="37"/>
                  <a:pt x="19" y="37"/>
                  <a:pt x="19" y="37"/>
                </a:cubicBezTo>
                <a:cubicBezTo>
                  <a:pt x="18" y="37"/>
                  <a:pt x="17" y="37"/>
                  <a:pt x="17" y="36"/>
                </a:cubicBezTo>
                <a:cubicBezTo>
                  <a:pt x="16" y="28"/>
                  <a:pt x="10" y="21"/>
                  <a:pt x="1" y="20"/>
                </a:cubicBezTo>
                <a:cubicBezTo>
                  <a:pt x="1" y="20"/>
                  <a:pt x="0" y="20"/>
                  <a:pt x="0" y="19"/>
                </a:cubicBezTo>
                <a:cubicBezTo>
                  <a:pt x="0" y="15"/>
                  <a:pt x="0" y="15"/>
                  <a:pt x="0" y="15"/>
                </a:cubicBezTo>
                <a:cubicBezTo>
                  <a:pt x="0" y="15"/>
                  <a:pt x="0" y="14"/>
                  <a:pt x="0" y="14"/>
                </a:cubicBezTo>
                <a:cubicBezTo>
                  <a:pt x="1" y="14"/>
                  <a:pt x="1" y="13"/>
                  <a:pt x="2" y="13"/>
                </a:cubicBezTo>
                <a:cubicBezTo>
                  <a:pt x="2" y="13"/>
                  <a:pt x="2" y="13"/>
                  <a:pt x="2" y="13"/>
                </a:cubicBezTo>
                <a:cubicBezTo>
                  <a:pt x="7" y="14"/>
                  <a:pt x="13" y="16"/>
                  <a:pt x="17" y="20"/>
                </a:cubicBezTo>
                <a:cubicBezTo>
                  <a:pt x="21" y="24"/>
                  <a:pt x="23" y="30"/>
                  <a:pt x="24" y="36"/>
                </a:cubicBezTo>
                <a:cubicBezTo>
                  <a:pt x="24" y="36"/>
                  <a:pt x="24" y="36"/>
                  <a:pt x="23" y="37"/>
                </a:cubicBezTo>
                <a:close/>
                <a:moveTo>
                  <a:pt x="5" y="37"/>
                </a:moveTo>
                <a:cubicBezTo>
                  <a:pt x="2" y="37"/>
                  <a:pt x="0" y="35"/>
                  <a:pt x="0" y="32"/>
                </a:cubicBezTo>
                <a:cubicBezTo>
                  <a:pt x="0" y="29"/>
                  <a:pt x="2" y="27"/>
                  <a:pt x="5" y="27"/>
                </a:cubicBezTo>
                <a:cubicBezTo>
                  <a:pt x="8" y="27"/>
                  <a:pt x="10" y="29"/>
                  <a:pt x="10" y="32"/>
                </a:cubicBezTo>
                <a:cubicBezTo>
                  <a:pt x="10" y="35"/>
                  <a:pt x="8" y="37"/>
                  <a:pt x="5" y="37"/>
                </a:cubicBezTo>
                <a:close/>
              </a:path>
            </a:pathLst>
          </a:custGeom>
          <a:solidFill>
            <a:srgbClr val="79BDB4"/>
          </a:solidFill>
          <a:ln w="9525">
            <a:noFill/>
          </a:ln>
        </p:spPr>
        <p:txBody>
          <a:bodyPr/>
          <a:lstStyle/>
          <a:p>
            <a:endParaRPr lang="zh-CN" altLang="en-US">
              <a:solidFill>
                <a:srgbClr val="706E65"/>
              </a:solidFill>
            </a:endParaRPr>
          </a:p>
        </p:txBody>
      </p:sp>
      <p:sp>
        <p:nvSpPr>
          <p:cNvPr id="31829" name="稻壳儿小白白(http://dwz.cn/Wu2UP)"/>
          <p:cNvSpPr>
            <a:spLocks noEditPoints="1"/>
          </p:cNvSpPr>
          <p:nvPr/>
        </p:nvSpPr>
        <p:spPr>
          <a:xfrm rot="19860000">
            <a:off x="5904230" y="1010603"/>
            <a:ext cx="330200" cy="290512"/>
          </a:xfrm>
          <a:custGeom>
            <a:avLst/>
            <a:gdLst/>
            <a:ahLst/>
            <a:cxnLst>
              <a:cxn ang="0">
                <a:pos x="55067" y="289469"/>
              </a:cxn>
              <a:cxn ang="0">
                <a:pos x="41301" y="289469"/>
              </a:cxn>
              <a:cxn ang="0">
                <a:pos x="0" y="248116"/>
              </a:cxn>
              <a:cxn ang="0">
                <a:pos x="0" y="89598"/>
              </a:cxn>
              <a:cxn ang="0">
                <a:pos x="41301" y="48245"/>
              </a:cxn>
              <a:cxn ang="0">
                <a:pos x="55067" y="48245"/>
              </a:cxn>
              <a:cxn ang="0">
                <a:pos x="55067" y="289469"/>
              </a:cxn>
              <a:cxn ang="0">
                <a:pos x="261570" y="289469"/>
              </a:cxn>
              <a:cxn ang="0">
                <a:pos x="75718" y="289469"/>
              </a:cxn>
              <a:cxn ang="0">
                <a:pos x="75718" y="48245"/>
              </a:cxn>
              <a:cxn ang="0">
                <a:pos x="96368" y="48245"/>
              </a:cxn>
              <a:cxn ang="0">
                <a:pos x="96368" y="20676"/>
              </a:cxn>
              <a:cxn ang="0">
                <a:pos x="117018" y="0"/>
              </a:cxn>
              <a:cxn ang="0">
                <a:pos x="220269" y="0"/>
              </a:cxn>
              <a:cxn ang="0">
                <a:pos x="240920" y="20676"/>
              </a:cxn>
              <a:cxn ang="0">
                <a:pos x="240920" y="48245"/>
              </a:cxn>
              <a:cxn ang="0">
                <a:pos x="261570" y="48245"/>
              </a:cxn>
              <a:cxn ang="0">
                <a:pos x="261570" y="289469"/>
              </a:cxn>
              <a:cxn ang="0">
                <a:pos x="213386" y="48245"/>
              </a:cxn>
              <a:cxn ang="0">
                <a:pos x="213386" y="27568"/>
              </a:cxn>
              <a:cxn ang="0">
                <a:pos x="123902" y="27568"/>
              </a:cxn>
              <a:cxn ang="0">
                <a:pos x="123902" y="48245"/>
              </a:cxn>
              <a:cxn ang="0">
                <a:pos x="213386" y="48245"/>
              </a:cxn>
              <a:cxn ang="0">
                <a:pos x="330404" y="248116"/>
              </a:cxn>
              <a:cxn ang="0">
                <a:pos x="289104" y="289469"/>
              </a:cxn>
              <a:cxn ang="0">
                <a:pos x="282220" y="289469"/>
              </a:cxn>
              <a:cxn ang="0">
                <a:pos x="282220" y="48245"/>
              </a:cxn>
              <a:cxn ang="0">
                <a:pos x="289104" y="48245"/>
              </a:cxn>
              <a:cxn ang="0">
                <a:pos x="330404" y="89598"/>
              </a:cxn>
              <a:cxn ang="0">
                <a:pos x="330404" y="248116"/>
              </a:cxn>
            </a:cxnLst>
            <a:rect l="0" t="0" r="0" b="0"/>
            <a:pathLst>
              <a:path w="48" h="42">
                <a:moveTo>
                  <a:pt x="8" y="42"/>
                </a:moveTo>
                <a:cubicBezTo>
                  <a:pt x="6" y="42"/>
                  <a:pt x="6" y="42"/>
                  <a:pt x="6" y="42"/>
                </a:cubicBezTo>
                <a:cubicBezTo>
                  <a:pt x="3" y="42"/>
                  <a:pt x="0" y="39"/>
                  <a:pt x="0" y="36"/>
                </a:cubicBezTo>
                <a:cubicBezTo>
                  <a:pt x="0" y="13"/>
                  <a:pt x="0" y="13"/>
                  <a:pt x="0" y="13"/>
                </a:cubicBezTo>
                <a:cubicBezTo>
                  <a:pt x="0" y="10"/>
                  <a:pt x="3" y="7"/>
                  <a:pt x="6" y="7"/>
                </a:cubicBezTo>
                <a:cubicBezTo>
                  <a:pt x="8" y="7"/>
                  <a:pt x="8" y="7"/>
                  <a:pt x="8" y="7"/>
                </a:cubicBezTo>
                <a:lnTo>
                  <a:pt x="8" y="42"/>
                </a:lnTo>
                <a:close/>
                <a:moveTo>
                  <a:pt x="38" y="42"/>
                </a:moveTo>
                <a:cubicBezTo>
                  <a:pt x="11" y="42"/>
                  <a:pt x="11" y="42"/>
                  <a:pt x="11" y="42"/>
                </a:cubicBezTo>
                <a:cubicBezTo>
                  <a:pt x="11" y="7"/>
                  <a:pt x="11" y="7"/>
                  <a:pt x="11" y="7"/>
                </a:cubicBezTo>
                <a:cubicBezTo>
                  <a:pt x="14" y="7"/>
                  <a:pt x="14" y="7"/>
                  <a:pt x="14" y="7"/>
                </a:cubicBezTo>
                <a:cubicBezTo>
                  <a:pt x="14" y="3"/>
                  <a:pt x="14" y="3"/>
                  <a:pt x="14" y="3"/>
                </a:cubicBezTo>
                <a:cubicBezTo>
                  <a:pt x="14" y="2"/>
                  <a:pt x="15" y="0"/>
                  <a:pt x="17" y="0"/>
                </a:cubicBezTo>
                <a:cubicBezTo>
                  <a:pt x="32" y="0"/>
                  <a:pt x="32" y="0"/>
                  <a:pt x="32" y="0"/>
                </a:cubicBezTo>
                <a:cubicBezTo>
                  <a:pt x="34" y="0"/>
                  <a:pt x="35" y="2"/>
                  <a:pt x="35" y="3"/>
                </a:cubicBezTo>
                <a:cubicBezTo>
                  <a:pt x="35" y="7"/>
                  <a:pt x="35" y="7"/>
                  <a:pt x="35" y="7"/>
                </a:cubicBezTo>
                <a:cubicBezTo>
                  <a:pt x="38" y="7"/>
                  <a:pt x="38" y="7"/>
                  <a:pt x="38" y="7"/>
                </a:cubicBezTo>
                <a:lnTo>
                  <a:pt x="38" y="42"/>
                </a:lnTo>
                <a:close/>
                <a:moveTo>
                  <a:pt x="31" y="7"/>
                </a:moveTo>
                <a:cubicBezTo>
                  <a:pt x="31" y="4"/>
                  <a:pt x="31" y="4"/>
                  <a:pt x="31" y="4"/>
                </a:cubicBezTo>
                <a:cubicBezTo>
                  <a:pt x="18" y="4"/>
                  <a:pt x="18" y="4"/>
                  <a:pt x="18" y="4"/>
                </a:cubicBezTo>
                <a:cubicBezTo>
                  <a:pt x="18" y="7"/>
                  <a:pt x="18" y="7"/>
                  <a:pt x="18" y="7"/>
                </a:cubicBezTo>
                <a:lnTo>
                  <a:pt x="31" y="7"/>
                </a:lnTo>
                <a:close/>
                <a:moveTo>
                  <a:pt x="48" y="36"/>
                </a:moveTo>
                <a:cubicBezTo>
                  <a:pt x="48" y="39"/>
                  <a:pt x="46" y="42"/>
                  <a:pt x="42" y="42"/>
                </a:cubicBezTo>
                <a:cubicBezTo>
                  <a:pt x="41" y="42"/>
                  <a:pt x="41" y="42"/>
                  <a:pt x="41" y="42"/>
                </a:cubicBezTo>
                <a:cubicBezTo>
                  <a:pt x="41" y="7"/>
                  <a:pt x="41" y="7"/>
                  <a:pt x="41" y="7"/>
                </a:cubicBezTo>
                <a:cubicBezTo>
                  <a:pt x="42" y="7"/>
                  <a:pt x="42" y="7"/>
                  <a:pt x="42" y="7"/>
                </a:cubicBezTo>
                <a:cubicBezTo>
                  <a:pt x="46" y="7"/>
                  <a:pt x="48" y="10"/>
                  <a:pt x="48" y="13"/>
                </a:cubicBezTo>
                <a:lnTo>
                  <a:pt x="48" y="36"/>
                </a:lnTo>
                <a:close/>
              </a:path>
            </a:pathLst>
          </a:custGeom>
          <a:solidFill>
            <a:srgbClr val="79BDB4"/>
          </a:solidFill>
          <a:ln w="9525">
            <a:noFill/>
          </a:ln>
        </p:spPr>
        <p:txBody>
          <a:bodyPr/>
          <a:lstStyle/>
          <a:p>
            <a:endParaRPr lang="zh-CN" altLang="en-US">
              <a:solidFill>
                <a:srgbClr val="706E65"/>
              </a:solidFill>
            </a:endParaRPr>
          </a:p>
        </p:txBody>
      </p:sp>
      <p:sp>
        <p:nvSpPr>
          <p:cNvPr id="31830" name="稻壳儿小白白(http://dwz.cn/Wu2UP)"/>
          <p:cNvSpPr>
            <a:spLocks noEditPoints="1"/>
          </p:cNvSpPr>
          <p:nvPr/>
        </p:nvSpPr>
        <p:spPr>
          <a:xfrm>
            <a:off x="6218555" y="386080"/>
            <a:ext cx="400050" cy="424180"/>
          </a:xfrm>
          <a:custGeom>
            <a:avLst/>
            <a:gdLst/>
            <a:ahLst/>
            <a:cxnLst>
              <a:cxn ang="0">
                <a:pos x="312861" y="222217"/>
              </a:cxn>
              <a:cxn ang="0">
                <a:pos x="257241" y="236106"/>
              </a:cxn>
              <a:cxn ang="0">
                <a:pos x="257241" y="291660"/>
              </a:cxn>
              <a:cxn ang="0">
                <a:pos x="257241" y="298605"/>
              </a:cxn>
              <a:cxn ang="0">
                <a:pos x="250289" y="298605"/>
              </a:cxn>
              <a:cxn ang="0">
                <a:pos x="194669" y="284716"/>
              </a:cxn>
              <a:cxn ang="0">
                <a:pos x="159907" y="326382"/>
              </a:cxn>
              <a:cxn ang="0">
                <a:pos x="152954" y="333326"/>
              </a:cxn>
              <a:cxn ang="0">
                <a:pos x="152954" y="326382"/>
              </a:cxn>
              <a:cxn ang="0">
                <a:pos x="118192" y="284716"/>
              </a:cxn>
              <a:cxn ang="0">
                <a:pos x="62572" y="298605"/>
              </a:cxn>
              <a:cxn ang="0">
                <a:pos x="55620" y="298605"/>
              </a:cxn>
              <a:cxn ang="0">
                <a:pos x="55620" y="291660"/>
              </a:cxn>
              <a:cxn ang="0">
                <a:pos x="55620" y="236106"/>
              </a:cxn>
              <a:cxn ang="0">
                <a:pos x="0" y="222217"/>
              </a:cxn>
              <a:cxn ang="0">
                <a:pos x="0" y="215273"/>
              </a:cxn>
              <a:cxn ang="0">
                <a:pos x="0" y="208329"/>
              </a:cxn>
              <a:cxn ang="0">
                <a:pos x="34762" y="166663"/>
              </a:cxn>
              <a:cxn ang="0">
                <a:pos x="0" y="118053"/>
              </a:cxn>
              <a:cxn ang="0">
                <a:pos x="0" y="111109"/>
              </a:cxn>
              <a:cxn ang="0">
                <a:pos x="0" y="111109"/>
              </a:cxn>
              <a:cxn ang="0">
                <a:pos x="55620" y="90276"/>
              </a:cxn>
              <a:cxn ang="0">
                <a:pos x="55620" y="34721"/>
              </a:cxn>
              <a:cxn ang="0">
                <a:pos x="55620" y="27777"/>
              </a:cxn>
              <a:cxn ang="0">
                <a:pos x="62572" y="27777"/>
              </a:cxn>
              <a:cxn ang="0">
                <a:pos x="118192" y="48610"/>
              </a:cxn>
              <a:cxn ang="0">
                <a:pos x="152954" y="0"/>
              </a:cxn>
              <a:cxn ang="0">
                <a:pos x="159907" y="0"/>
              </a:cxn>
              <a:cxn ang="0">
                <a:pos x="194669" y="48610"/>
              </a:cxn>
              <a:cxn ang="0">
                <a:pos x="250289" y="27777"/>
              </a:cxn>
              <a:cxn ang="0">
                <a:pos x="257241" y="27777"/>
              </a:cxn>
              <a:cxn ang="0">
                <a:pos x="257241" y="34721"/>
              </a:cxn>
              <a:cxn ang="0">
                <a:pos x="257241" y="90276"/>
              </a:cxn>
              <a:cxn ang="0">
                <a:pos x="312861" y="111109"/>
              </a:cxn>
              <a:cxn ang="0">
                <a:pos x="312861" y="111109"/>
              </a:cxn>
              <a:cxn ang="0">
                <a:pos x="312861" y="118053"/>
              </a:cxn>
              <a:cxn ang="0">
                <a:pos x="278099" y="166663"/>
              </a:cxn>
              <a:cxn ang="0">
                <a:pos x="312861" y="208329"/>
              </a:cxn>
              <a:cxn ang="0">
                <a:pos x="312861" y="215273"/>
              </a:cxn>
              <a:cxn ang="0">
                <a:pos x="312861" y="222217"/>
              </a:cxn>
              <a:cxn ang="0">
                <a:pos x="152954" y="55554"/>
              </a:cxn>
              <a:cxn ang="0">
                <a:pos x="48667" y="166663"/>
              </a:cxn>
              <a:cxn ang="0">
                <a:pos x="152954" y="270827"/>
              </a:cxn>
              <a:cxn ang="0">
                <a:pos x="264194" y="166663"/>
              </a:cxn>
              <a:cxn ang="0">
                <a:pos x="152954" y="55554"/>
              </a:cxn>
            </a:cxnLst>
            <a:rect l="0" t="0" r="0" b="0"/>
            <a:pathLst>
              <a:path w="45" h="48">
                <a:moveTo>
                  <a:pt x="45" y="32"/>
                </a:moveTo>
                <a:cubicBezTo>
                  <a:pt x="37" y="34"/>
                  <a:pt x="37" y="34"/>
                  <a:pt x="37" y="34"/>
                </a:cubicBezTo>
                <a:cubicBezTo>
                  <a:pt x="37" y="42"/>
                  <a:pt x="37" y="42"/>
                  <a:pt x="37" y="42"/>
                </a:cubicBezTo>
                <a:cubicBezTo>
                  <a:pt x="37" y="43"/>
                  <a:pt x="37" y="43"/>
                  <a:pt x="37" y="43"/>
                </a:cubicBezTo>
                <a:cubicBezTo>
                  <a:pt x="36" y="43"/>
                  <a:pt x="36" y="43"/>
                  <a:pt x="36" y="43"/>
                </a:cubicBezTo>
                <a:cubicBezTo>
                  <a:pt x="28" y="41"/>
                  <a:pt x="28" y="41"/>
                  <a:pt x="28" y="41"/>
                </a:cubicBezTo>
                <a:cubicBezTo>
                  <a:pt x="23" y="47"/>
                  <a:pt x="23" y="47"/>
                  <a:pt x="23" y="47"/>
                </a:cubicBezTo>
                <a:cubicBezTo>
                  <a:pt x="23" y="48"/>
                  <a:pt x="23" y="48"/>
                  <a:pt x="22" y="48"/>
                </a:cubicBezTo>
                <a:cubicBezTo>
                  <a:pt x="22" y="48"/>
                  <a:pt x="22" y="48"/>
                  <a:pt x="22" y="47"/>
                </a:cubicBezTo>
                <a:cubicBezTo>
                  <a:pt x="17" y="41"/>
                  <a:pt x="17" y="41"/>
                  <a:pt x="17" y="41"/>
                </a:cubicBezTo>
                <a:cubicBezTo>
                  <a:pt x="9" y="43"/>
                  <a:pt x="9" y="43"/>
                  <a:pt x="9" y="43"/>
                </a:cubicBezTo>
                <a:cubicBezTo>
                  <a:pt x="9" y="43"/>
                  <a:pt x="9" y="43"/>
                  <a:pt x="8" y="43"/>
                </a:cubicBezTo>
                <a:cubicBezTo>
                  <a:pt x="8" y="43"/>
                  <a:pt x="8" y="43"/>
                  <a:pt x="8" y="42"/>
                </a:cubicBezTo>
                <a:cubicBezTo>
                  <a:pt x="8" y="34"/>
                  <a:pt x="8" y="34"/>
                  <a:pt x="8" y="34"/>
                </a:cubicBezTo>
                <a:cubicBezTo>
                  <a:pt x="0" y="32"/>
                  <a:pt x="0" y="32"/>
                  <a:pt x="0" y="32"/>
                </a:cubicBezTo>
                <a:cubicBezTo>
                  <a:pt x="0" y="32"/>
                  <a:pt x="0" y="31"/>
                  <a:pt x="0" y="31"/>
                </a:cubicBezTo>
                <a:cubicBezTo>
                  <a:pt x="0" y="31"/>
                  <a:pt x="0" y="31"/>
                  <a:pt x="0" y="30"/>
                </a:cubicBezTo>
                <a:cubicBezTo>
                  <a:pt x="5" y="24"/>
                  <a:pt x="5" y="24"/>
                  <a:pt x="5" y="24"/>
                </a:cubicBezTo>
                <a:cubicBezTo>
                  <a:pt x="0" y="17"/>
                  <a:pt x="0" y="17"/>
                  <a:pt x="0" y="17"/>
                </a:cubicBezTo>
                <a:cubicBezTo>
                  <a:pt x="0" y="17"/>
                  <a:pt x="0" y="17"/>
                  <a:pt x="0" y="16"/>
                </a:cubicBezTo>
                <a:cubicBezTo>
                  <a:pt x="0" y="16"/>
                  <a:pt x="0" y="16"/>
                  <a:pt x="0" y="16"/>
                </a:cubicBezTo>
                <a:cubicBezTo>
                  <a:pt x="8" y="13"/>
                  <a:pt x="8" y="13"/>
                  <a:pt x="8" y="13"/>
                </a:cubicBezTo>
                <a:cubicBezTo>
                  <a:pt x="8" y="5"/>
                  <a:pt x="8" y="5"/>
                  <a:pt x="8" y="5"/>
                </a:cubicBezTo>
                <a:cubicBezTo>
                  <a:pt x="8" y="5"/>
                  <a:pt x="8" y="4"/>
                  <a:pt x="8" y="4"/>
                </a:cubicBezTo>
                <a:cubicBezTo>
                  <a:pt x="9" y="4"/>
                  <a:pt x="9" y="4"/>
                  <a:pt x="9" y="4"/>
                </a:cubicBezTo>
                <a:cubicBezTo>
                  <a:pt x="17" y="7"/>
                  <a:pt x="17" y="7"/>
                  <a:pt x="17" y="7"/>
                </a:cubicBezTo>
                <a:cubicBezTo>
                  <a:pt x="22" y="0"/>
                  <a:pt x="22" y="0"/>
                  <a:pt x="22" y="0"/>
                </a:cubicBezTo>
                <a:cubicBezTo>
                  <a:pt x="22" y="0"/>
                  <a:pt x="23" y="0"/>
                  <a:pt x="23" y="0"/>
                </a:cubicBezTo>
                <a:cubicBezTo>
                  <a:pt x="28" y="7"/>
                  <a:pt x="28" y="7"/>
                  <a:pt x="28" y="7"/>
                </a:cubicBezTo>
                <a:cubicBezTo>
                  <a:pt x="36" y="4"/>
                  <a:pt x="36" y="4"/>
                  <a:pt x="36" y="4"/>
                </a:cubicBezTo>
                <a:cubicBezTo>
                  <a:pt x="36" y="4"/>
                  <a:pt x="36" y="4"/>
                  <a:pt x="37" y="4"/>
                </a:cubicBezTo>
                <a:cubicBezTo>
                  <a:pt x="37" y="4"/>
                  <a:pt x="37" y="5"/>
                  <a:pt x="37" y="5"/>
                </a:cubicBezTo>
                <a:cubicBezTo>
                  <a:pt x="37" y="13"/>
                  <a:pt x="37" y="13"/>
                  <a:pt x="37" y="13"/>
                </a:cubicBezTo>
                <a:cubicBezTo>
                  <a:pt x="45" y="16"/>
                  <a:pt x="45" y="16"/>
                  <a:pt x="45" y="16"/>
                </a:cubicBezTo>
                <a:cubicBezTo>
                  <a:pt x="45" y="16"/>
                  <a:pt x="45" y="16"/>
                  <a:pt x="45" y="16"/>
                </a:cubicBezTo>
                <a:cubicBezTo>
                  <a:pt x="45" y="17"/>
                  <a:pt x="45" y="17"/>
                  <a:pt x="45" y="17"/>
                </a:cubicBezTo>
                <a:cubicBezTo>
                  <a:pt x="40" y="24"/>
                  <a:pt x="40" y="24"/>
                  <a:pt x="40" y="24"/>
                </a:cubicBezTo>
                <a:cubicBezTo>
                  <a:pt x="45" y="30"/>
                  <a:pt x="45" y="30"/>
                  <a:pt x="45" y="30"/>
                </a:cubicBezTo>
                <a:cubicBezTo>
                  <a:pt x="45" y="31"/>
                  <a:pt x="45" y="31"/>
                  <a:pt x="45" y="31"/>
                </a:cubicBezTo>
                <a:cubicBezTo>
                  <a:pt x="45" y="31"/>
                  <a:pt x="45" y="32"/>
                  <a:pt x="45" y="32"/>
                </a:cubicBezTo>
                <a:close/>
                <a:moveTo>
                  <a:pt x="22" y="8"/>
                </a:moveTo>
                <a:cubicBezTo>
                  <a:pt x="14" y="8"/>
                  <a:pt x="7" y="15"/>
                  <a:pt x="7" y="24"/>
                </a:cubicBezTo>
                <a:cubicBezTo>
                  <a:pt x="7" y="32"/>
                  <a:pt x="14" y="39"/>
                  <a:pt x="22" y="39"/>
                </a:cubicBezTo>
                <a:cubicBezTo>
                  <a:pt x="31" y="39"/>
                  <a:pt x="38" y="32"/>
                  <a:pt x="38" y="24"/>
                </a:cubicBezTo>
                <a:cubicBezTo>
                  <a:pt x="38" y="15"/>
                  <a:pt x="31" y="8"/>
                  <a:pt x="22" y="8"/>
                </a:cubicBezTo>
                <a:close/>
              </a:path>
            </a:pathLst>
          </a:custGeom>
          <a:solidFill>
            <a:srgbClr val="79BDB4"/>
          </a:solidFill>
          <a:ln w="9525">
            <a:noFill/>
          </a:ln>
        </p:spPr>
        <p:txBody>
          <a:bodyPr/>
          <a:lstStyle/>
          <a:p>
            <a:endParaRPr lang="zh-CN" altLang="en-US">
              <a:solidFill>
                <a:srgbClr val="706E65"/>
              </a:solidFill>
            </a:endParaRPr>
          </a:p>
        </p:txBody>
      </p:sp>
      <p:sp>
        <p:nvSpPr>
          <p:cNvPr id="31839" name="稻壳儿小白白(http://dwz.cn/Wu2UP)"/>
          <p:cNvSpPr>
            <a:spLocks noEditPoints="1"/>
          </p:cNvSpPr>
          <p:nvPr/>
        </p:nvSpPr>
        <p:spPr>
          <a:xfrm>
            <a:off x="4558030" y="187960"/>
            <a:ext cx="466090" cy="495300"/>
          </a:xfrm>
          <a:custGeom>
            <a:avLst/>
            <a:gdLst/>
            <a:ahLst/>
            <a:cxnLst>
              <a:cxn ang="0">
                <a:pos x="278468" y="173812"/>
              </a:cxn>
              <a:cxn ang="0">
                <a:pos x="278468" y="187717"/>
              </a:cxn>
              <a:cxn ang="0">
                <a:pos x="271506" y="215526"/>
              </a:cxn>
              <a:cxn ang="0">
                <a:pos x="278468" y="222479"/>
              </a:cxn>
              <a:cxn ang="0">
                <a:pos x="264544" y="257241"/>
              </a:cxn>
              <a:cxn ang="0">
                <a:pos x="208851" y="312861"/>
              </a:cxn>
              <a:cxn ang="0">
                <a:pos x="201889" y="312861"/>
              </a:cxn>
              <a:cxn ang="0">
                <a:pos x="181004" y="312861"/>
              </a:cxn>
              <a:cxn ang="0">
                <a:pos x="104425" y="292004"/>
              </a:cxn>
              <a:cxn ang="0">
                <a:pos x="83540" y="285051"/>
              </a:cxn>
              <a:cxn ang="0">
                <a:pos x="27847" y="285051"/>
              </a:cxn>
              <a:cxn ang="0">
                <a:pos x="0" y="264194"/>
              </a:cxn>
              <a:cxn ang="0">
                <a:pos x="0" y="146002"/>
              </a:cxn>
              <a:cxn ang="0">
                <a:pos x="27847" y="118192"/>
              </a:cxn>
              <a:cxn ang="0">
                <a:pos x="76579" y="118192"/>
              </a:cxn>
              <a:cxn ang="0">
                <a:pos x="104425" y="90382"/>
              </a:cxn>
              <a:cxn ang="0">
                <a:pos x="125310" y="69525"/>
              </a:cxn>
              <a:cxn ang="0">
                <a:pos x="146196" y="6952"/>
              </a:cxn>
              <a:cxn ang="0">
                <a:pos x="167081" y="0"/>
              </a:cxn>
              <a:cxn ang="0">
                <a:pos x="208851" y="27810"/>
              </a:cxn>
              <a:cxn ang="0">
                <a:pos x="215812" y="62572"/>
              </a:cxn>
              <a:cxn ang="0">
                <a:pos x="208851" y="97335"/>
              </a:cxn>
              <a:cxn ang="0">
                <a:pos x="243659" y="97335"/>
              </a:cxn>
              <a:cxn ang="0">
                <a:pos x="292391" y="146002"/>
              </a:cxn>
              <a:cxn ang="0">
                <a:pos x="278468" y="173812"/>
              </a:cxn>
              <a:cxn ang="0">
                <a:pos x="41770" y="236384"/>
              </a:cxn>
              <a:cxn ang="0">
                <a:pos x="27847" y="250289"/>
              </a:cxn>
              <a:cxn ang="0">
                <a:pos x="41770" y="264194"/>
              </a:cxn>
              <a:cxn ang="0">
                <a:pos x="48732" y="250289"/>
              </a:cxn>
              <a:cxn ang="0">
                <a:pos x="41770" y="236384"/>
              </a:cxn>
              <a:cxn ang="0">
                <a:pos x="243659" y="118192"/>
              </a:cxn>
              <a:cxn ang="0">
                <a:pos x="174042" y="118192"/>
              </a:cxn>
              <a:cxn ang="0">
                <a:pos x="194927" y="62572"/>
              </a:cxn>
              <a:cxn ang="0">
                <a:pos x="167081" y="20857"/>
              </a:cxn>
              <a:cxn ang="0">
                <a:pos x="139234" y="83430"/>
              </a:cxn>
              <a:cxn ang="0">
                <a:pos x="125310" y="97335"/>
              </a:cxn>
              <a:cxn ang="0">
                <a:pos x="83540" y="146002"/>
              </a:cxn>
              <a:cxn ang="0">
                <a:pos x="76579" y="146002"/>
              </a:cxn>
              <a:cxn ang="0">
                <a:pos x="76579" y="264194"/>
              </a:cxn>
              <a:cxn ang="0">
                <a:pos x="83540" y="264194"/>
              </a:cxn>
              <a:cxn ang="0">
                <a:pos x="118349" y="271146"/>
              </a:cxn>
              <a:cxn ang="0">
                <a:pos x="181004" y="285051"/>
              </a:cxn>
              <a:cxn ang="0">
                <a:pos x="201889" y="285051"/>
              </a:cxn>
              <a:cxn ang="0">
                <a:pos x="243659" y="257241"/>
              </a:cxn>
              <a:cxn ang="0">
                <a:pos x="236697" y="243336"/>
              </a:cxn>
              <a:cxn ang="0">
                <a:pos x="250621" y="222479"/>
              </a:cxn>
              <a:cxn ang="0">
                <a:pos x="250621" y="208574"/>
              </a:cxn>
              <a:cxn ang="0">
                <a:pos x="257583" y="187717"/>
              </a:cxn>
              <a:cxn ang="0">
                <a:pos x="250621" y="166859"/>
              </a:cxn>
              <a:cxn ang="0">
                <a:pos x="264544" y="146002"/>
              </a:cxn>
              <a:cxn ang="0">
                <a:pos x="243659" y="118192"/>
              </a:cxn>
            </a:cxnLst>
            <a:rect l="0" t="0" r="0" b="0"/>
            <a:pathLst>
              <a:path w="42" h="45">
                <a:moveTo>
                  <a:pt x="40" y="25"/>
                </a:moveTo>
                <a:cubicBezTo>
                  <a:pt x="40" y="26"/>
                  <a:pt x="40" y="26"/>
                  <a:pt x="40" y="27"/>
                </a:cubicBezTo>
                <a:cubicBezTo>
                  <a:pt x="40" y="28"/>
                  <a:pt x="40" y="29"/>
                  <a:pt x="39" y="31"/>
                </a:cubicBezTo>
                <a:cubicBezTo>
                  <a:pt x="40" y="31"/>
                  <a:pt x="40" y="31"/>
                  <a:pt x="40" y="32"/>
                </a:cubicBezTo>
                <a:cubicBezTo>
                  <a:pt x="40" y="34"/>
                  <a:pt x="39" y="35"/>
                  <a:pt x="38" y="37"/>
                </a:cubicBezTo>
                <a:cubicBezTo>
                  <a:pt x="38" y="42"/>
                  <a:pt x="35" y="45"/>
                  <a:pt x="30" y="45"/>
                </a:cubicBezTo>
                <a:cubicBezTo>
                  <a:pt x="29" y="45"/>
                  <a:pt x="29" y="45"/>
                  <a:pt x="29" y="45"/>
                </a:cubicBezTo>
                <a:cubicBezTo>
                  <a:pt x="26" y="45"/>
                  <a:pt x="26" y="45"/>
                  <a:pt x="26" y="45"/>
                </a:cubicBezTo>
                <a:cubicBezTo>
                  <a:pt x="22" y="45"/>
                  <a:pt x="19" y="44"/>
                  <a:pt x="15" y="42"/>
                </a:cubicBezTo>
                <a:cubicBezTo>
                  <a:pt x="14" y="42"/>
                  <a:pt x="12" y="41"/>
                  <a:pt x="12" y="41"/>
                </a:cubicBezTo>
                <a:cubicBezTo>
                  <a:pt x="4" y="41"/>
                  <a:pt x="4" y="41"/>
                  <a:pt x="4" y="41"/>
                </a:cubicBezTo>
                <a:cubicBezTo>
                  <a:pt x="2" y="41"/>
                  <a:pt x="0" y="40"/>
                  <a:pt x="0" y="38"/>
                </a:cubicBezTo>
                <a:cubicBezTo>
                  <a:pt x="0" y="21"/>
                  <a:pt x="0" y="21"/>
                  <a:pt x="0" y="21"/>
                </a:cubicBezTo>
                <a:cubicBezTo>
                  <a:pt x="0" y="19"/>
                  <a:pt x="2" y="17"/>
                  <a:pt x="4" y="17"/>
                </a:cubicBezTo>
                <a:cubicBezTo>
                  <a:pt x="11" y="17"/>
                  <a:pt x="11" y="17"/>
                  <a:pt x="11" y="17"/>
                </a:cubicBezTo>
                <a:cubicBezTo>
                  <a:pt x="12" y="16"/>
                  <a:pt x="14" y="14"/>
                  <a:pt x="15" y="13"/>
                </a:cubicBezTo>
                <a:cubicBezTo>
                  <a:pt x="16" y="12"/>
                  <a:pt x="17" y="11"/>
                  <a:pt x="18" y="10"/>
                </a:cubicBezTo>
                <a:cubicBezTo>
                  <a:pt x="19" y="8"/>
                  <a:pt x="18" y="4"/>
                  <a:pt x="21" y="1"/>
                </a:cubicBezTo>
                <a:cubicBezTo>
                  <a:pt x="22" y="0"/>
                  <a:pt x="23" y="0"/>
                  <a:pt x="24" y="0"/>
                </a:cubicBezTo>
                <a:cubicBezTo>
                  <a:pt x="26" y="0"/>
                  <a:pt x="29" y="1"/>
                  <a:pt x="30" y="4"/>
                </a:cubicBezTo>
                <a:cubicBezTo>
                  <a:pt x="31" y="5"/>
                  <a:pt x="31" y="7"/>
                  <a:pt x="31" y="9"/>
                </a:cubicBezTo>
                <a:cubicBezTo>
                  <a:pt x="31" y="10"/>
                  <a:pt x="31" y="12"/>
                  <a:pt x="30" y="14"/>
                </a:cubicBezTo>
                <a:cubicBezTo>
                  <a:pt x="35" y="14"/>
                  <a:pt x="35" y="14"/>
                  <a:pt x="35" y="14"/>
                </a:cubicBezTo>
                <a:cubicBezTo>
                  <a:pt x="38" y="14"/>
                  <a:pt x="42" y="17"/>
                  <a:pt x="42" y="21"/>
                </a:cubicBezTo>
                <a:cubicBezTo>
                  <a:pt x="42" y="22"/>
                  <a:pt x="41" y="24"/>
                  <a:pt x="40" y="25"/>
                </a:cubicBezTo>
                <a:close/>
                <a:moveTo>
                  <a:pt x="6" y="34"/>
                </a:moveTo>
                <a:cubicBezTo>
                  <a:pt x="5" y="34"/>
                  <a:pt x="4" y="35"/>
                  <a:pt x="4" y="36"/>
                </a:cubicBezTo>
                <a:cubicBezTo>
                  <a:pt x="4" y="37"/>
                  <a:pt x="5" y="38"/>
                  <a:pt x="6" y="38"/>
                </a:cubicBezTo>
                <a:cubicBezTo>
                  <a:pt x="6" y="38"/>
                  <a:pt x="7" y="37"/>
                  <a:pt x="7" y="36"/>
                </a:cubicBezTo>
                <a:cubicBezTo>
                  <a:pt x="7" y="35"/>
                  <a:pt x="6" y="34"/>
                  <a:pt x="6" y="34"/>
                </a:cubicBezTo>
                <a:close/>
                <a:moveTo>
                  <a:pt x="35" y="17"/>
                </a:moveTo>
                <a:cubicBezTo>
                  <a:pt x="25" y="17"/>
                  <a:pt x="25" y="17"/>
                  <a:pt x="25" y="17"/>
                </a:cubicBezTo>
                <a:cubicBezTo>
                  <a:pt x="25" y="14"/>
                  <a:pt x="28" y="12"/>
                  <a:pt x="28" y="9"/>
                </a:cubicBezTo>
                <a:cubicBezTo>
                  <a:pt x="28" y="5"/>
                  <a:pt x="27" y="3"/>
                  <a:pt x="24" y="3"/>
                </a:cubicBezTo>
                <a:cubicBezTo>
                  <a:pt x="22" y="5"/>
                  <a:pt x="23" y="9"/>
                  <a:pt x="20" y="12"/>
                </a:cubicBezTo>
                <a:cubicBezTo>
                  <a:pt x="19" y="13"/>
                  <a:pt x="19" y="14"/>
                  <a:pt x="18" y="14"/>
                </a:cubicBezTo>
                <a:cubicBezTo>
                  <a:pt x="17" y="16"/>
                  <a:pt x="14" y="21"/>
                  <a:pt x="12" y="21"/>
                </a:cubicBezTo>
                <a:cubicBezTo>
                  <a:pt x="11" y="21"/>
                  <a:pt x="11" y="21"/>
                  <a:pt x="11" y="21"/>
                </a:cubicBezTo>
                <a:cubicBezTo>
                  <a:pt x="11" y="38"/>
                  <a:pt x="11" y="38"/>
                  <a:pt x="11" y="38"/>
                </a:cubicBezTo>
                <a:cubicBezTo>
                  <a:pt x="12" y="38"/>
                  <a:pt x="12" y="38"/>
                  <a:pt x="12" y="38"/>
                </a:cubicBezTo>
                <a:cubicBezTo>
                  <a:pt x="13" y="38"/>
                  <a:pt x="16" y="39"/>
                  <a:pt x="17" y="39"/>
                </a:cubicBezTo>
                <a:cubicBezTo>
                  <a:pt x="20" y="40"/>
                  <a:pt x="23" y="41"/>
                  <a:pt x="26" y="41"/>
                </a:cubicBezTo>
                <a:cubicBezTo>
                  <a:pt x="29" y="41"/>
                  <a:pt x="29" y="41"/>
                  <a:pt x="29" y="41"/>
                </a:cubicBezTo>
                <a:cubicBezTo>
                  <a:pt x="32" y="41"/>
                  <a:pt x="35" y="40"/>
                  <a:pt x="35" y="37"/>
                </a:cubicBezTo>
                <a:cubicBezTo>
                  <a:pt x="35" y="36"/>
                  <a:pt x="34" y="36"/>
                  <a:pt x="34" y="35"/>
                </a:cubicBezTo>
                <a:cubicBezTo>
                  <a:pt x="36" y="35"/>
                  <a:pt x="36" y="33"/>
                  <a:pt x="36" y="32"/>
                </a:cubicBezTo>
                <a:cubicBezTo>
                  <a:pt x="36" y="31"/>
                  <a:pt x="36" y="31"/>
                  <a:pt x="36" y="30"/>
                </a:cubicBezTo>
                <a:cubicBezTo>
                  <a:pt x="37" y="29"/>
                  <a:pt x="37" y="28"/>
                  <a:pt x="37" y="27"/>
                </a:cubicBezTo>
                <a:cubicBezTo>
                  <a:pt x="37" y="26"/>
                  <a:pt x="37" y="25"/>
                  <a:pt x="36" y="24"/>
                </a:cubicBezTo>
                <a:cubicBezTo>
                  <a:pt x="37" y="24"/>
                  <a:pt x="38" y="22"/>
                  <a:pt x="38" y="21"/>
                </a:cubicBezTo>
                <a:cubicBezTo>
                  <a:pt x="38" y="19"/>
                  <a:pt x="36" y="17"/>
                  <a:pt x="35" y="17"/>
                </a:cubicBezTo>
                <a:close/>
              </a:path>
            </a:pathLst>
          </a:custGeom>
          <a:solidFill>
            <a:srgbClr val="79BDB4"/>
          </a:solidFill>
          <a:ln w="9525">
            <a:noFill/>
          </a:ln>
        </p:spPr>
        <p:txBody>
          <a:bodyPr/>
          <a:lstStyle/>
          <a:p>
            <a:endParaRPr lang="zh-CN" altLang="en-US">
              <a:solidFill>
                <a:srgbClr val="706E65"/>
              </a:solidFill>
            </a:endParaRPr>
          </a:p>
        </p:txBody>
      </p:sp>
      <p:sp>
        <p:nvSpPr>
          <p:cNvPr id="20" name="稻壳儿小白白(http://dwz.cn/Wu2UP)"/>
          <p:cNvSpPr>
            <a:spLocks noEditPoints="1"/>
          </p:cNvSpPr>
          <p:nvPr/>
        </p:nvSpPr>
        <p:spPr>
          <a:xfrm rot="2100000">
            <a:off x="6083300" y="1276985"/>
            <a:ext cx="460375" cy="449580"/>
          </a:xfrm>
          <a:custGeom>
            <a:avLst/>
            <a:gdLst/>
            <a:ahLst/>
            <a:cxnLst>
              <a:cxn ang="0">
                <a:pos x="256229" y="257304"/>
              </a:cxn>
              <a:cxn ang="0">
                <a:pos x="249304" y="257304"/>
              </a:cxn>
              <a:cxn ang="0">
                <a:pos x="221603" y="257304"/>
              </a:cxn>
              <a:cxn ang="0">
                <a:pos x="207753" y="250350"/>
              </a:cxn>
              <a:cxn ang="0">
                <a:pos x="6925" y="48679"/>
              </a:cxn>
              <a:cxn ang="0">
                <a:pos x="0" y="34771"/>
              </a:cxn>
              <a:cxn ang="0">
                <a:pos x="0" y="6954"/>
              </a:cxn>
              <a:cxn ang="0">
                <a:pos x="0" y="0"/>
              </a:cxn>
              <a:cxn ang="0">
                <a:pos x="13850" y="0"/>
              </a:cxn>
              <a:cxn ang="0">
                <a:pos x="13850" y="0"/>
              </a:cxn>
              <a:cxn ang="0">
                <a:pos x="186978" y="76496"/>
              </a:cxn>
              <a:cxn ang="0">
                <a:pos x="263154" y="250350"/>
              </a:cxn>
              <a:cxn ang="0">
                <a:pos x="256229" y="257304"/>
              </a:cxn>
              <a:cxn ang="0">
                <a:pos x="159277" y="257304"/>
              </a:cxn>
              <a:cxn ang="0">
                <a:pos x="152352" y="257304"/>
              </a:cxn>
              <a:cxn ang="0">
                <a:pos x="131577" y="257304"/>
              </a:cxn>
              <a:cxn ang="0">
                <a:pos x="117727" y="250350"/>
              </a:cxn>
              <a:cxn ang="0">
                <a:pos x="6925" y="139083"/>
              </a:cxn>
              <a:cxn ang="0">
                <a:pos x="0" y="132129"/>
              </a:cxn>
              <a:cxn ang="0">
                <a:pos x="0" y="104312"/>
              </a:cxn>
              <a:cxn ang="0">
                <a:pos x="0" y="97358"/>
              </a:cxn>
              <a:cxn ang="0">
                <a:pos x="13850" y="90404"/>
              </a:cxn>
              <a:cxn ang="0">
                <a:pos x="13850" y="90404"/>
              </a:cxn>
              <a:cxn ang="0">
                <a:pos x="117727" y="139083"/>
              </a:cxn>
              <a:cxn ang="0">
                <a:pos x="166203" y="250350"/>
              </a:cxn>
              <a:cxn ang="0">
                <a:pos x="159277" y="257304"/>
              </a:cxn>
              <a:cxn ang="0">
                <a:pos x="34626" y="257304"/>
              </a:cxn>
              <a:cxn ang="0">
                <a:pos x="0" y="222533"/>
              </a:cxn>
              <a:cxn ang="0">
                <a:pos x="34626" y="187762"/>
              </a:cxn>
              <a:cxn ang="0">
                <a:pos x="69251" y="222533"/>
              </a:cxn>
              <a:cxn ang="0">
                <a:pos x="34626" y="257304"/>
              </a:cxn>
            </a:cxnLst>
            <a:rect l="0" t="0" r="0" b="0"/>
            <a:pathLst>
              <a:path w="38" h="37">
                <a:moveTo>
                  <a:pt x="37" y="37"/>
                </a:moveTo>
                <a:cubicBezTo>
                  <a:pt x="37" y="37"/>
                  <a:pt x="36" y="37"/>
                  <a:pt x="36" y="37"/>
                </a:cubicBezTo>
                <a:cubicBezTo>
                  <a:pt x="32" y="37"/>
                  <a:pt x="32" y="37"/>
                  <a:pt x="32" y="37"/>
                </a:cubicBezTo>
                <a:cubicBezTo>
                  <a:pt x="31" y="37"/>
                  <a:pt x="30" y="37"/>
                  <a:pt x="30" y="36"/>
                </a:cubicBezTo>
                <a:cubicBezTo>
                  <a:pt x="29" y="20"/>
                  <a:pt x="17" y="8"/>
                  <a:pt x="1" y="7"/>
                </a:cubicBezTo>
                <a:cubicBezTo>
                  <a:pt x="1" y="7"/>
                  <a:pt x="0" y="6"/>
                  <a:pt x="0" y="5"/>
                </a:cubicBezTo>
                <a:cubicBezTo>
                  <a:pt x="0" y="1"/>
                  <a:pt x="0" y="1"/>
                  <a:pt x="0" y="1"/>
                </a:cubicBezTo>
                <a:cubicBezTo>
                  <a:pt x="0" y="1"/>
                  <a:pt x="0" y="0"/>
                  <a:pt x="0" y="0"/>
                </a:cubicBezTo>
                <a:cubicBezTo>
                  <a:pt x="1" y="0"/>
                  <a:pt x="1" y="0"/>
                  <a:pt x="2" y="0"/>
                </a:cubicBezTo>
                <a:cubicBezTo>
                  <a:pt x="2" y="0"/>
                  <a:pt x="2" y="0"/>
                  <a:pt x="2" y="0"/>
                </a:cubicBezTo>
                <a:cubicBezTo>
                  <a:pt x="11" y="0"/>
                  <a:pt x="20" y="4"/>
                  <a:pt x="27" y="11"/>
                </a:cubicBezTo>
                <a:cubicBezTo>
                  <a:pt x="33" y="17"/>
                  <a:pt x="37" y="26"/>
                  <a:pt x="38" y="36"/>
                </a:cubicBezTo>
                <a:cubicBezTo>
                  <a:pt x="38" y="36"/>
                  <a:pt x="37" y="37"/>
                  <a:pt x="37" y="37"/>
                </a:cubicBezTo>
                <a:close/>
                <a:moveTo>
                  <a:pt x="23" y="37"/>
                </a:moveTo>
                <a:cubicBezTo>
                  <a:pt x="23" y="37"/>
                  <a:pt x="23" y="37"/>
                  <a:pt x="22" y="37"/>
                </a:cubicBezTo>
                <a:cubicBezTo>
                  <a:pt x="19" y="37"/>
                  <a:pt x="19" y="37"/>
                  <a:pt x="19" y="37"/>
                </a:cubicBezTo>
                <a:cubicBezTo>
                  <a:pt x="18" y="37"/>
                  <a:pt x="17" y="37"/>
                  <a:pt x="17" y="36"/>
                </a:cubicBezTo>
                <a:cubicBezTo>
                  <a:pt x="16" y="28"/>
                  <a:pt x="10" y="21"/>
                  <a:pt x="1" y="20"/>
                </a:cubicBezTo>
                <a:cubicBezTo>
                  <a:pt x="1" y="20"/>
                  <a:pt x="0" y="20"/>
                  <a:pt x="0" y="19"/>
                </a:cubicBezTo>
                <a:cubicBezTo>
                  <a:pt x="0" y="15"/>
                  <a:pt x="0" y="15"/>
                  <a:pt x="0" y="15"/>
                </a:cubicBezTo>
                <a:cubicBezTo>
                  <a:pt x="0" y="15"/>
                  <a:pt x="0" y="14"/>
                  <a:pt x="0" y="14"/>
                </a:cubicBezTo>
                <a:cubicBezTo>
                  <a:pt x="1" y="14"/>
                  <a:pt x="1" y="13"/>
                  <a:pt x="2" y="13"/>
                </a:cubicBezTo>
                <a:cubicBezTo>
                  <a:pt x="2" y="13"/>
                  <a:pt x="2" y="13"/>
                  <a:pt x="2" y="13"/>
                </a:cubicBezTo>
                <a:cubicBezTo>
                  <a:pt x="7" y="14"/>
                  <a:pt x="13" y="16"/>
                  <a:pt x="17" y="20"/>
                </a:cubicBezTo>
                <a:cubicBezTo>
                  <a:pt x="21" y="24"/>
                  <a:pt x="23" y="30"/>
                  <a:pt x="24" y="36"/>
                </a:cubicBezTo>
                <a:cubicBezTo>
                  <a:pt x="24" y="36"/>
                  <a:pt x="24" y="36"/>
                  <a:pt x="23" y="37"/>
                </a:cubicBezTo>
                <a:close/>
                <a:moveTo>
                  <a:pt x="5" y="37"/>
                </a:moveTo>
                <a:cubicBezTo>
                  <a:pt x="2" y="37"/>
                  <a:pt x="0" y="35"/>
                  <a:pt x="0" y="32"/>
                </a:cubicBezTo>
                <a:cubicBezTo>
                  <a:pt x="0" y="29"/>
                  <a:pt x="2" y="27"/>
                  <a:pt x="5" y="27"/>
                </a:cubicBezTo>
                <a:cubicBezTo>
                  <a:pt x="8" y="27"/>
                  <a:pt x="10" y="29"/>
                  <a:pt x="10" y="32"/>
                </a:cubicBezTo>
                <a:cubicBezTo>
                  <a:pt x="10" y="35"/>
                  <a:pt x="8" y="37"/>
                  <a:pt x="5" y="37"/>
                </a:cubicBezTo>
                <a:close/>
              </a:path>
            </a:pathLst>
          </a:custGeom>
          <a:solidFill>
            <a:srgbClr val="79BDB4"/>
          </a:solidFill>
          <a:ln w="9525">
            <a:noFill/>
          </a:ln>
        </p:spPr>
        <p:txBody>
          <a:bodyPr/>
          <a:lstStyle/>
          <a:p>
            <a:endParaRPr lang="zh-CN" altLang="en-US">
              <a:solidFill>
                <a:srgbClr val="706E65"/>
              </a:solidFill>
            </a:endParaRPr>
          </a:p>
        </p:txBody>
      </p:sp>
      <p:sp>
        <p:nvSpPr>
          <p:cNvPr id="48" name="稻壳儿小白白(http://dwz.cn/Wu2UP)"/>
          <p:cNvSpPr>
            <a:spLocks noEditPoints="1"/>
          </p:cNvSpPr>
          <p:nvPr/>
        </p:nvSpPr>
        <p:spPr bwMode="auto">
          <a:xfrm>
            <a:off x="6353810" y="798830"/>
            <a:ext cx="339090" cy="341630"/>
          </a:xfrm>
          <a:custGeom>
            <a:avLst/>
            <a:gdLst>
              <a:gd name="T0" fmla="*/ 34 w 37"/>
              <a:gd name="T1" fmla="*/ 4 h 37"/>
              <a:gd name="T2" fmla="*/ 28 w 37"/>
              <a:gd name="T3" fmla="*/ 1 h 37"/>
              <a:gd name="T4" fmla="*/ 16 w 37"/>
              <a:gd name="T5" fmla="*/ 13 h 37"/>
              <a:gd name="T6" fmla="*/ 3 w 37"/>
              <a:gd name="T7" fmla="*/ 26 h 37"/>
              <a:gd name="T8" fmla="*/ 0 w 37"/>
              <a:gd name="T9" fmla="*/ 37 h 37"/>
              <a:gd name="T10" fmla="*/ 11 w 37"/>
              <a:gd name="T11" fmla="*/ 35 h 37"/>
              <a:gd name="T12" fmla="*/ 25 w 37"/>
              <a:gd name="T13" fmla="*/ 22 h 37"/>
              <a:gd name="T14" fmla="*/ 37 w 37"/>
              <a:gd name="T15" fmla="*/ 10 h 37"/>
              <a:gd name="T16" fmla="*/ 34 w 37"/>
              <a:gd name="T17" fmla="*/ 4 h 37"/>
              <a:gd name="T18" fmla="*/ 11 w 37"/>
              <a:gd name="T19" fmla="*/ 34 h 37"/>
              <a:gd name="T20" fmla="*/ 7 w 37"/>
              <a:gd name="T21" fmla="*/ 35 h 37"/>
              <a:gd name="T22" fmla="*/ 5 w 37"/>
              <a:gd name="T23" fmla="*/ 32 h 37"/>
              <a:gd name="T24" fmla="*/ 3 w 37"/>
              <a:gd name="T25" fmla="*/ 31 h 37"/>
              <a:gd name="T26" fmla="*/ 4 w 37"/>
              <a:gd name="T27" fmla="*/ 27 h 37"/>
              <a:gd name="T28" fmla="*/ 5 w 37"/>
              <a:gd name="T29" fmla="*/ 26 h 37"/>
              <a:gd name="T30" fmla="*/ 9 w 37"/>
              <a:gd name="T31" fmla="*/ 28 h 37"/>
              <a:gd name="T32" fmla="*/ 12 w 37"/>
              <a:gd name="T33" fmla="*/ 33 h 37"/>
              <a:gd name="T34" fmla="*/ 11 w 37"/>
              <a:gd name="T35" fmla="*/ 3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37">
                <a:moveTo>
                  <a:pt x="34" y="4"/>
                </a:moveTo>
                <a:cubicBezTo>
                  <a:pt x="31" y="0"/>
                  <a:pt x="28" y="1"/>
                  <a:pt x="28" y="1"/>
                </a:cubicBezTo>
                <a:cubicBezTo>
                  <a:pt x="16" y="13"/>
                  <a:pt x="16" y="13"/>
                  <a:pt x="16" y="13"/>
                </a:cubicBezTo>
                <a:cubicBezTo>
                  <a:pt x="3" y="26"/>
                  <a:pt x="3" y="26"/>
                  <a:pt x="3" y="26"/>
                </a:cubicBezTo>
                <a:cubicBezTo>
                  <a:pt x="0" y="37"/>
                  <a:pt x="0" y="37"/>
                  <a:pt x="0" y="37"/>
                </a:cubicBezTo>
                <a:cubicBezTo>
                  <a:pt x="11" y="35"/>
                  <a:pt x="11" y="35"/>
                  <a:pt x="11" y="35"/>
                </a:cubicBezTo>
                <a:cubicBezTo>
                  <a:pt x="25" y="22"/>
                  <a:pt x="25" y="22"/>
                  <a:pt x="25" y="22"/>
                </a:cubicBezTo>
                <a:cubicBezTo>
                  <a:pt x="37" y="10"/>
                  <a:pt x="37" y="10"/>
                  <a:pt x="37" y="10"/>
                </a:cubicBezTo>
                <a:cubicBezTo>
                  <a:pt x="37" y="10"/>
                  <a:pt x="37" y="7"/>
                  <a:pt x="34" y="4"/>
                </a:cubicBezTo>
                <a:close/>
                <a:moveTo>
                  <a:pt x="11" y="34"/>
                </a:moveTo>
                <a:cubicBezTo>
                  <a:pt x="7" y="35"/>
                  <a:pt x="7" y="35"/>
                  <a:pt x="7" y="35"/>
                </a:cubicBezTo>
                <a:cubicBezTo>
                  <a:pt x="7" y="34"/>
                  <a:pt x="6" y="33"/>
                  <a:pt x="5" y="32"/>
                </a:cubicBezTo>
                <a:cubicBezTo>
                  <a:pt x="4" y="32"/>
                  <a:pt x="4" y="31"/>
                  <a:pt x="3" y="31"/>
                </a:cubicBezTo>
                <a:cubicBezTo>
                  <a:pt x="4" y="27"/>
                  <a:pt x="4" y="27"/>
                  <a:pt x="4" y="27"/>
                </a:cubicBezTo>
                <a:cubicBezTo>
                  <a:pt x="5" y="26"/>
                  <a:pt x="5" y="26"/>
                  <a:pt x="5" y="26"/>
                </a:cubicBezTo>
                <a:cubicBezTo>
                  <a:pt x="5" y="26"/>
                  <a:pt x="7" y="26"/>
                  <a:pt x="9" y="28"/>
                </a:cubicBezTo>
                <a:cubicBezTo>
                  <a:pt x="12" y="31"/>
                  <a:pt x="12" y="33"/>
                  <a:pt x="12" y="33"/>
                </a:cubicBezTo>
                <a:lnTo>
                  <a:pt x="11" y="34"/>
                </a:ln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51" name="稻壳儿小白白(http://dwz.cn/Wu2UP)"/>
          <p:cNvSpPr/>
          <p:nvPr/>
        </p:nvSpPr>
        <p:spPr bwMode="auto">
          <a:xfrm>
            <a:off x="6629400" y="200660"/>
            <a:ext cx="257810" cy="194945"/>
          </a:xfrm>
          <a:custGeom>
            <a:avLst/>
            <a:gdLst>
              <a:gd name="T0" fmla="*/ 42 w 42"/>
              <a:gd name="T1" fmla="*/ 32 h 32"/>
              <a:gd name="T2" fmla="*/ 17 w 42"/>
              <a:gd name="T3" fmla="*/ 9 h 32"/>
              <a:gd name="T4" fmla="*/ 17 w 42"/>
              <a:gd name="T5" fmla="*/ 0 h 32"/>
              <a:gd name="T6" fmla="*/ 0 w 42"/>
              <a:gd name="T7" fmla="*/ 15 h 32"/>
              <a:gd name="T8" fmla="*/ 17 w 42"/>
              <a:gd name="T9" fmla="*/ 31 h 32"/>
              <a:gd name="T10" fmla="*/ 17 w 42"/>
              <a:gd name="T11" fmla="*/ 21 h 32"/>
              <a:gd name="T12" fmla="*/ 42 w 42"/>
              <a:gd name="T13" fmla="*/ 32 h 32"/>
            </a:gdLst>
            <a:ahLst/>
            <a:cxnLst>
              <a:cxn ang="0">
                <a:pos x="T0" y="T1"/>
              </a:cxn>
              <a:cxn ang="0">
                <a:pos x="T2" y="T3"/>
              </a:cxn>
              <a:cxn ang="0">
                <a:pos x="T4" y="T5"/>
              </a:cxn>
              <a:cxn ang="0">
                <a:pos x="T6" y="T7"/>
              </a:cxn>
              <a:cxn ang="0">
                <a:pos x="T8" y="T9"/>
              </a:cxn>
              <a:cxn ang="0">
                <a:pos x="T10" y="T11"/>
              </a:cxn>
              <a:cxn ang="0">
                <a:pos x="T12" y="T13"/>
              </a:cxn>
            </a:cxnLst>
            <a:rect l="0" t="0" r="r" b="b"/>
            <a:pathLst>
              <a:path w="42" h="32">
                <a:moveTo>
                  <a:pt x="42" y="32"/>
                </a:moveTo>
                <a:cubicBezTo>
                  <a:pt x="42" y="32"/>
                  <a:pt x="37" y="9"/>
                  <a:pt x="17" y="9"/>
                </a:cubicBezTo>
                <a:cubicBezTo>
                  <a:pt x="17" y="0"/>
                  <a:pt x="17" y="0"/>
                  <a:pt x="17" y="0"/>
                </a:cubicBezTo>
                <a:cubicBezTo>
                  <a:pt x="0" y="15"/>
                  <a:pt x="0" y="15"/>
                  <a:pt x="0" y="15"/>
                </a:cubicBezTo>
                <a:cubicBezTo>
                  <a:pt x="17" y="31"/>
                  <a:pt x="17" y="31"/>
                  <a:pt x="17" y="31"/>
                </a:cubicBezTo>
                <a:cubicBezTo>
                  <a:pt x="17" y="21"/>
                  <a:pt x="17" y="21"/>
                  <a:pt x="17" y="21"/>
                </a:cubicBezTo>
                <a:cubicBezTo>
                  <a:pt x="28" y="21"/>
                  <a:pt x="36" y="22"/>
                  <a:pt x="42" y="32"/>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53" name="稻壳儿小白白(http://dwz.cn/Wu2UP)"/>
          <p:cNvSpPr/>
          <p:nvPr/>
        </p:nvSpPr>
        <p:spPr bwMode="auto">
          <a:xfrm>
            <a:off x="6276975" y="1861820"/>
            <a:ext cx="386080" cy="386080"/>
          </a:xfrm>
          <a:custGeom>
            <a:avLst/>
            <a:gdLst>
              <a:gd name="T0" fmla="*/ 24 w 42"/>
              <a:gd name="T1" fmla="*/ 24 h 42"/>
              <a:gd name="T2" fmla="*/ 15 w 42"/>
              <a:gd name="T3" fmla="*/ 30 h 42"/>
              <a:gd name="T4" fmla="*/ 5 w 42"/>
              <a:gd name="T5" fmla="*/ 29 h 42"/>
              <a:gd name="T6" fmla="*/ 6 w 42"/>
              <a:gd name="T7" fmla="*/ 39 h 42"/>
              <a:gd name="T8" fmla="*/ 29 w 42"/>
              <a:gd name="T9" fmla="*/ 29 h 42"/>
              <a:gd name="T10" fmla="*/ 39 w 42"/>
              <a:gd name="T11" fmla="*/ 6 h 42"/>
              <a:gd name="T12" fmla="*/ 30 w 42"/>
              <a:gd name="T13" fmla="*/ 5 h 42"/>
              <a:gd name="T14" fmla="*/ 30 w 42"/>
              <a:gd name="T15" fmla="*/ 14 h 42"/>
              <a:gd name="T16" fmla="*/ 24 w 42"/>
              <a:gd name="T17" fmla="*/ 2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42">
                <a:moveTo>
                  <a:pt x="24" y="24"/>
                </a:moveTo>
                <a:cubicBezTo>
                  <a:pt x="21" y="28"/>
                  <a:pt x="16" y="31"/>
                  <a:pt x="15" y="30"/>
                </a:cubicBezTo>
                <a:cubicBezTo>
                  <a:pt x="12" y="27"/>
                  <a:pt x="11" y="25"/>
                  <a:pt x="5" y="29"/>
                </a:cubicBezTo>
                <a:cubicBezTo>
                  <a:pt x="0" y="34"/>
                  <a:pt x="4" y="37"/>
                  <a:pt x="6" y="39"/>
                </a:cubicBezTo>
                <a:cubicBezTo>
                  <a:pt x="9" y="42"/>
                  <a:pt x="19" y="39"/>
                  <a:pt x="29" y="29"/>
                </a:cubicBezTo>
                <a:cubicBezTo>
                  <a:pt x="39" y="19"/>
                  <a:pt x="42" y="9"/>
                  <a:pt x="39" y="6"/>
                </a:cubicBezTo>
                <a:cubicBezTo>
                  <a:pt x="37" y="4"/>
                  <a:pt x="34" y="0"/>
                  <a:pt x="30" y="5"/>
                </a:cubicBezTo>
                <a:cubicBezTo>
                  <a:pt x="25" y="10"/>
                  <a:pt x="27" y="12"/>
                  <a:pt x="30" y="14"/>
                </a:cubicBezTo>
                <a:cubicBezTo>
                  <a:pt x="32" y="16"/>
                  <a:pt x="28" y="20"/>
                  <a:pt x="24" y="24"/>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54" name="稻壳儿小白白(http://dwz.cn/Wu2UP)"/>
          <p:cNvSpPr>
            <a:spLocks noEditPoints="1"/>
          </p:cNvSpPr>
          <p:nvPr/>
        </p:nvSpPr>
        <p:spPr bwMode="auto">
          <a:xfrm rot="18600000">
            <a:off x="7441565" y="95885"/>
            <a:ext cx="485775" cy="299085"/>
          </a:xfrm>
          <a:custGeom>
            <a:avLst/>
            <a:gdLst>
              <a:gd name="T0" fmla="*/ 2 w 44"/>
              <a:gd name="T1" fmla="*/ 2 h 27"/>
              <a:gd name="T2" fmla="*/ 20 w 44"/>
              <a:gd name="T3" fmla="*/ 12 h 27"/>
              <a:gd name="T4" fmla="*/ 22 w 44"/>
              <a:gd name="T5" fmla="*/ 12 h 27"/>
              <a:gd name="T6" fmla="*/ 24 w 44"/>
              <a:gd name="T7" fmla="*/ 12 h 27"/>
              <a:gd name="T8" fmla="*/ 42 w 44"/>
              <a:gd name="T9" fmla="*/ 2 h 27"/>
              <a:gd name="T10" fmla="*/ 42 w 44"/>
              <a:gd name="T11" fmla="*/ 0 h 27"/>
              <a:gd name="T12" fmla="*/ 2 w 44"/>
              <a:gd name="T13" fmla="*/ 0 h 27"/>
              <a:gd name="T14" fmla="*/ 2 w 44"/>
              <a:gd name="T15" fmla="*/ 2 h 27"/>
              <a:gd name="T16" fmla="*/ 42 w 44"/>
              <a:gd name="T17" fmla="*/ 7 h 27"/>
              <a:gd name="T18" fmla="*/ 24 w 44"/>
              <a:gd name="T19" fmla="*/ 16 h 27"/>
              <a:gd name="T20" fmla="*/ 22 w 44"/>
              <a:gd name="T21" fmla="*/ 17 h 27"/>
              <a:gd name="T22" fmla="*/ 20 w 44"/>
              <a:gd name="T23" fmla="*/ 16 h 27"/>
              <a:gd name="T24" fmla="*/ 2 w 44"/>
              <a:gd name="T25" fmla="*/ 7 h 27"/>
              <a:gd name="T26" fmla="*/ 1 w 44"/>
              <a:gd name="T27" fmla="*/ 7 h 27"/>
              <a:gd name="T28" fmla="*/ 1 w 44"/>
              <a:gd name="T29" fmla="*/ 25 h 27"/>
              <a:gd name="T30" fmla="*/ 3 w 44"/>
              <a:gd name="T31" fmla="*/ 27 h 27"/>
              <a:gd name="T32" fmla="*/ 41 w 44"/>
              <a:gd name="T33" fmla="*/ 27 h 27"/>
              <a:gd name="T34" fmla="*/ 43 w 44"/>
              <a:gd name="T35" fmla="*/ 25 h 27"/>
              <a:gd name="T36" fmla="*/ 43 w 44"/>
              <a:gd name="T37" fmla="*/ 7 h 27"/>
              <a:gd name="T38" fmla="*/ 42 w 44"/>
              <a:gd name="T39" fmla="*/ 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 h="27">
                <a:moveTo>
                  <a:pt x="2" y="2"/>
                </a:moveTo>
                <a:cubicBezTo>
                  <a:pt x="3" y="3"/>
                  <a:pt x="19" y="11"/>
                  <a:pt x="20" y="12"/>
                </a:cubicBezTo>
                <a:cubicBezTo>
                  <a:pt x="20" y="12"/>
                  <a:pt x="21" y="12"/>
                  <a:pt x="22" y="12"/>
                </a:cubicBezTo>
                <a:cubicBezTo>
                  <a:pt x="23" y="12"/>
                  <a:pt x="23" y="12"/>
                  <a:pt x="24" y="12"/>
                </a:cubicBezTo>
                <a:cubicBezTo>
                  <a:pt x="25" y="11"/>
                  <a:pt x="40" y="3"/>
                  <a:pt x="42" y="2"/>
                </a:cubicBezTo>
                <a:cubicBezTo>
                  <a:pt x="43" y="1"/>
                  <a:pt x="44" y="0"/>
                  <a:pt x="42" y="0"/>
                </a:cubicBezTo>
                <a:cubicBezTo>
                  <a:pt x="2" y="0"/>
                  <a:pt x="2" y="0"/>
                  <a:pt x="2" y="0"/>
                </a:cubicBezTo>
                <a:cubicBezTo>
                  <a:pt x="0" y="0"/>
                  <a:pt x="1" y="1"/>
                  <a:pt x="2" y="2"/>
                </a:cubicBezTo>
                <a:close/>
                <a:moveTo>
                  <a:pt x="42" y="7"/>
                </a:moveTo>
                <a:cubicBezTo>
                  <a:pt x="41" y="7"/>
                  <a:pt x="25" y="16"/>
                  <a:pt x="24" y="16"/>
                </a:cubicBezTo>
                <a:cubicBezTo>
                  <a:pt x="23" y="17"/>
                  <a:pt x="23" y="17"/>
                  <a:pt x="22" y="17"/>
                </a:cubicBezTo>
                <a:cubicBezTo>
                  <a:pt x="21" y="17"/>
                  <a:pt x="20" y="17"/>
                  <a:pt x="20" y="16"/>
                </a:cubicBezTo>
                <a:cubicBezTo>
                  <a:pt x="19" y="16"/>
                  <a:pt x="3" y="7"/>
                  <a:pt x="2" y="7"/>
                </a:cubicBezTo>
                <a:cubicBezTo>
                  <a:pt x="1" y="6"/>
                  <a:pt x="1" y="7"/>
                  <a:pt x="1" y="7"/>
                </a:cubicBezTo>
                <a:cubicBezTo>
                  <a:pt x="1" y="8"/>
                  <a:pt x="1" y="25"/>
                  <a:pt x="1" y="25"/>
                </a:cubicBezTo>
                <a:cubicBezTo>
                  <a:pt x="1" y="26"/>
                  <a:pt x="2" y="27"/>
                  <a:pt x="3" y="27"/>
                </a:cubicBezTo>
                <a:cubicBezTo>
                  <a:pt x="41" y="27"/>
                  <a:pt x="41" y="27"/>
                  <a:pt x="41" y="27"/>
                </a:cubicBezTo>
                <a:cubicBezTo>
                  <a:pt x="42" y="27"/>
                  <a:pt x="43" y="26"/>
                  <a:pt x="43" y="25"/>
                </a:cubicBezTo>
                <a:cubicBezTo>
                  <a:pt x="43" y="25"/>
                  <a:pt x="43" y="8"/>
                  <a:pt x="43" y="7"/>
                </a:cubicBezTo>
                <a:cubicBezTo>
                  <a:pt x="43" y="7"/>
                  <a:pt x="43" y="6"/>
                  <a:pt x="42" y="7"/>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79" name="稻壳儿小白白(http://dwz.cn/Wu2UP)"/>
          <p:cNvSpPr>
            <a:spLocks noEditPoints="1"/>
          </p:cNvSpPr>
          <p:nvPr/>
        </p:nvSpPr>
        <p:spPr bwMode="auto">
          <a:xfrm rot="19980000">
            <a:off x="5542280" y="2199640"/>
            <a:ext cx="248920" cy="424815"/>
          </a:xfrm>
          <a:custGeom>
            <a:avLst/>
            <a:gdLst>
              <a:gd name="T0" fmla="*/ 22 w 27"/>
              <a:gd name="T1" fmla="*/ 0 h 46"/>
              <a:gd name="T2" fmla="*/ 4 w 27"/>
              <a:gd name="T3" fmla="*/ 0 h 46"/>
              <a:gd name="T4" fmla="*/ 0 w 27"/>
              <a:gd name="T5" fmla="*/ 5 h 46"/>
              <a:gd name="T6" fmla="*/ 0 w 27"/>
              <a:gd name="T7" fmla="*/ 41 h 46"/>
              <a:gd name="T8" fmla="*/ 4 w 27"/>
              <a:gd name="T9" fmla="*/ 46 h 46"/>
              <a:gd name="T10" fmla="*/ 22 w 27"/>
              <a:gd name="T11" fmla="*/ 46 h 46"/>
              <a:gd name="T12" fmla="*/ 27 w 27"/>
              <a:gd name="T13" fmla="*/ 41 h 46"/>
              <a:gd name="T14" fmla="*/ 27 w 27"/>
              <a:gd name="T15" fmla="*/ 5 h 46"/>
              <a:gd name="T16" fmla="*/ 22 w 27"/>
              <a:gd name="T17" fmla="*/ 0 h 46"/>
              <a:gd name="T18" fmla="*/ 13 w 27"/>
              <a:gd name="T19" fmla="*/ 44 h 46"/>
              <a:gd name="T20" fmla="*/ 10 w 27"/>
              <a:gd name="T21" fmla="*/ 42 h 46"/>
              <a:gd name="T22" fmla="*/ 13 w 27"/>
              <a:gd name="T23" fmla="*/ 40 h 46"/>
              <a:gd name="T24" fmla="*/ 17 w 27"/>
              <a:gd name="T25" fmla="*/ 42 h 46"/>
              <a:gd name="T26" fmla="*/ 13 w 27"/>
              <a:gd name="T27" fmla="*/ 44 h 46"/>
              <a:gd name="T28" fmla="*/ 23 w 27"/>
              <a:gd name="T29" fmla="*/ 37 h 46"/>
              <a:gd name="T30" fmla="*/ 3 w 27"/>
              <a:gd name="T31" fmla="*/ 37 h 46"/>
              <a:gd name="T32" fmla="*/ 3 w 27"/>
              <a:gd name="T33" fmla="*/ 6 h 46"/>
              <a:gd name="T34" fmla="*/ 23 w 27"/>
              <a:gd name="T35" fmla="*/ 6 h 46"/>
              <a:gd name="T36" fmla="*/ 23 w 27"/>
              <a:gd name="T37" fmla="*/ 37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 h="46">
                <a:moveTo>
                  <a:pt x="22" y="0"/>
                </a:moveTo>
                <a:cubicBezTo>
                  <a:pt x="4" y="0"/>
                  <a:pt x="4" y="0"/>
                  <a:pt x="4" y="0"/>
                </a:cubicBezTo>
                <a:cubicBezTo>
                  <a:pt x="2" y="0"/>
                  <a:pt x="0" y="2"/>
                  <a:pt x="0" y="5"/>
                </a:cubicBezTo>
                <a:cubicBezTo>
                  <a:pt x="0" y="41"/>
                  <a:pt x="0" y="41"/>
                  <a:pt x="0" y="41"/>
                </a:cubicBezTo>
                <a:cubicBezTo>
                  <a:pt x="0" y="44"/>
                  <a:pt x="2" y="46"/>
                  <a:pt x="4" y="46"/>
                </a:cubicBezTo>
                <a:cubicBezTo>
                  <a:pt x="22" y="46"/>
                  <a:pt x="22" y="46"/>
                  <a:pt x="22" y="46"/>
                </a:cubicBezTo>
                <a:cubicBezTo>
                  <a:pt x="25" y="46"/>
                  <a:pt x="27" y="44"/>
                  <a:pt x="27" y="41"/>
                </a:cubicBezTo>
                <a:cubicBezTo>
                  <a:pt x="27" y="5"/>
                  <a:pt x="27" y="5"/>
                  <a:pt x="27" y="5"/>
                </a:cubicBezTo>
                <a:cubicBezTo>
                  <a:pt x="27" y="2"/>
                  <a:pt x="25" y="0"/>
                  <a:pt x="22" y="0"/>
                </a:cubicBezTo>
                <a:close/>
                <a:moveTo>
                  <a:pt x="13" y="44"/>
                </a:moveTo>
                <a:cubicBezTo>
                  <a:pt x="11" y="44"/>
                  <a:pt x="10" y="43"/>
                  <a:pt x="10" y="42"/>
                </a:cubicBezTo>
                <a:cubicBezTo>
                  <a:pt x="10" y="41"/>
                  <a:pt x="11" y="40"/>
                  <a:pt x="13" y="40"/>
                </a:cubicBezTo>
                <a:cubicBezTo>
                  <a:pt x="15" y="40"/>
                  <a:pt x="17" y="41"/>
                  <a:pt x="17" y="42"/>
                </a:cubicBezTo>
                <a:cubicBezTo>
                  <a:pt x="17" y="43"/>
                  <a:pt x="15" y="44"/>
                  <a:pt x="13" y="44"/>
                </a:cubicBezTo>
                <a:close/>
                <a:moveTo>
                  <a:pt x="23" y="37"/>
                </a:moveTo>
                <a:cubicBezTo>
                  <a:pt x="3" y="37"/>
                  <a:pt x="3" y="37"/>
                  <a:pt x="3" y="37"/>
                </a:cubicBezTo>
                <a:cubicBezTo>
                  <a:pt x="3" y="6"/>
                  <a:pt x="3" y="6"/>
                  <a:pt x="3" y="6"/>
                </a:cubicBezTo>
                <a:cubicBezTo>
                  <a:pt x="23" y="6"/>
                  <a:pt x="23" y="6"/>
                  <a:pt x="23" y="6"/>
                </a:cubicBezTo>
                <a:lnTo>
                  <a:pt x="23" y="37"/>
                </a:ln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81" name="稻壳儿小白白(http://dwz.cn/Wu2UP)"/>
          <p:cNvSpPr>
            <a:spLocks noEditPoints="1"/>
          </p:cNvSpPr>
          <p:nvPr/>
        </p:nvSpPr>
        <p:spPr bwMode="auto">
          <a:xfrm rot="3840000">
            <a:off x="6916420" y="232410"/>
            <a:ext cx="429260" cy="429260"/>
          </a:xfrm>
          <a:custGeom>
            <a:avLst/>
            <a:gdLst>
              <a:gd name="T0" fmla="*/ 37 w 38"/>
              <a:gd name="T1" fmla="*/ 32 h 38"/>
              <a:gd name="T2" fmla="*/ 28 w 38"/>
              <a:gd name="T3" fmla="*/ 23 h 38"/>
              <a:gd name="T4" fmla="*/ 30 w 38"/>
              <a:gd name="T5" fmla="*/ 15 h 38"/>
              <a:gd name="T6" fmla="*/ 15 w 38"/>
              <a:gd name="T7" fmla="*/ 0 h 38"/>
              <a:gd name="T8" fmla="*/ 0 w 38"/>
              <a:gd name="T9" fmla="*/ 15 h 38"/>
              <a:gd name="T10" fmla="*/ 15 w 38"/>
              <a:gd name="T11" fmla="*/ 30 h 38"/>
              <a:gd name="T12" fmla="*/ 23 w 38"/>
              <a:gd name="T13" fmla="*/ 28 h 38"/>
              <a:gd name="T14" fmla="*/ 32 w 38"/>
              <a:gd name="T15" fmla="*/ 37 h 38"/>
              <a:gd name="T16" fmla="*/ 35 w 38"/>
              <a:gd name="T17" fmla="*/ 37 h 38"/>
              <a:gd name="T18" fmla="*/ 37 w 38"/>
              <a:gd name="T19" fmla="*/ 35 h 38"/>
              <a:gd name="T20" fmla="*/ 37 w 38"/>
              <a:gd name="T21" fmla="*/ 32 h 38"/>
              <a:gd name="T22" fmla="*/ 5 w 38"/>
              <a:gd name="T23" fmla="*/ 15 h 38"/>
              <a:gd name="T24" fmla="*/ 15 w 38"/>
              <a:gd name="T25" fmla="*/ 5 h 38"/>
              <a:gd name="T26" fmla="*/ 25 w 38"/>
              <a:gd name="T27" fmla="*/ 15 h 38"/>
              <a:gd name="T28" fmla="*/ 15 w 38"/>
              <a:gd name="T29" fmla="*/ 25 h 38"/>
              <a:gd name="T30" fmla="*/ 5 w 38"/>
              <a:gd name="T31" fmla="*/ 1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8" h="38">
                <a:moveTo>
                  <a:pt x="37" y="32"/>
                </a:moveTo>
                <a:cubicBezTo>
                  <a:pt x="28" y="23"/>
                  <a:pt x="28" y="23"/>
                  <a:pt x="28" y="23"/>
                </a:cubicBezTo>
                <a:cubicBezTo>
                  <a:pt x="29" y="21"/>
                  <a:pt x="30" y="18"/>
                  <a:pt x="30" y="15"/>
                </a:cubicBezTo>
                <a:cubicBezTo>
                  <a:pt x="30" y="7"/>
                  <a:pt x="23" y="0"/>
                  <a:pt x="15" y="0"/>
                </a:cubicBezTo>
                <a:cubicBezTo>
                  <a:pt x="7" y="0"/>
                  <a:pt x="0" y="7"/>
                  <a:pt x="0" y="15"/>
                </a:cubicBezTo>
                <a:cubicBezTo>
                  <a:pt x="0" y="23"/>
                  <a:pt x="7" y="30"/>
                  <a:pt x="15" y="30"/>
                </a:cubicBezTo>
                <a:cubicBezTo>
                  <a:pt x="18" y="30"/>
                  <a:pt x="21" y="29"/>
                  <a:pt x="23" y="28"/>
                </a:cubicBezTo>
                <a:cubicBezTo>
                  <a:pt x="32" y="37"/>
                  <a:pt x="32" y="37"/>
                  <a:pt x="32" y="37"/>
                </a:cubicBezTo>
                <a:cubicBezTo>
                  <a:pt x="32" y="38"/>
                  <a:pt x="34" y="38"/>
                  <a:pt x="35" y="37"/>
                </a:cubicBezTo>
                <a:cubicBezTo>
                  <a:pt x="37" y="35"/>
                  <a:pt x="37" y="35"/>
                  <a:pt x="37" y="35"/>
                </a:cubicBezTo>
                <a:cubicBezTo>
                  <a:pt x="38" y="34"/>
                  <a:pt x="38" y="33"/>
                  <a:pt x="37" y="32"/>
                </a:cubicBezTo>
                <a:close/>
                <a:moveTo>
                  <a:pt x="5" y="15"/>
                </a:moveTo>
                <a:cubicBezTo>
                  <a:pt x="5" y="9"/>
                  <a:pt x="9" y="5"/>
                  <a:pt x="15" y="5"/>
                </a:cubicBezTo>
                <a:cubicBezTo>
                  <a:pt x="20" y="5"/>
                  <a:pt x="25" y="10"/>
                  <a:pt x="25" y="15"/>
                </a:cubicBezTo>
                <a:cubicBezTo>
                  <a:pt x="25" y="21"/>
                  <a:pt x="21" y="25"/>
                  <a:pt x="15" y="25"/>
                </a:cubicBezTo>
                <a:cubicBezTo>
                  <a:pt x="10" y="25"/>
                  <a:pt x="5" y="20"/>
                  <a:pt x="5" y="15"/>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109" name="稻壳儿小白白(http://dwz.cn/Wu2UP)"/>
          <p:cNvSpPr/>
          <p:nvPr/>
        </p:nvSpPr>
        <p:spPr bwMode="auto">
          <a:xfrm>
            <a:off x="6659245" y="559753"/>
            <a:ext cx="161925" cy="230188"/>
          </a:xfrm>
          <a:custGeom>
            <a:avLst/>
            <a:gdLst>
              <a:gd name="T0" fmla="*/ 4 w 34"/>
              <a:gd name="T1" fmla="*/ 47 h 48"/>
              <a:gd name="T2" fmla="*/ 7 w 34"/>
              <a:gd name="T3" fmla="*/ 37 h 48"/>
              <a:gd name="T4" fmla="*/ 20 w 34"/>
              <a:gd name="T5" fmla="*/ 30 h 48"/>
              <a:gd name="T6" fmla="*/ 13 w 34"/>
              <a:gd name="T7" fmla="*/ 27 h 48"/>
              <a:gd name="T8" fmla="*/ 28 w 34"/>
              <a:gd name="T9" fmla="*/ 19 h 48"/>
              <a:gd name="T10" fmla="*/ 19 w 34"/>
              <a:gd name="T11" fmla="*/ 17 h 48"/>
              <a:gd name="T12" fmla="*/ 32 w 34"/>
              <a:gd name="T13" fmla="*/ 13 h 48"/>
              <a:gd name="T14" fmla="*/ 34 w 34"/>
              <a:gd name="T15" fmla="*/ 5 h 48"/>
              <a:gd name="T16" fmla="*/ 24 w 34"/>
              <a:gd name="T17" fmla="*/ 1 h 48"/>
              <a:gd name="T18" fmla="*/ 15 w 34"/>
              <a:gd name="T19" fmla="*/ 12 h 48"/>
              <a:gd name="T20" fmla="*/ 16 w 34"/>
              <a:gd name="T21" fmla="*/ 3 h 48"/>
              <a:gd name="T22" fmla="*/ 8 w 34"/>
              <a:gd name="T23" fmla="*/ 10 h 48"/>
              <a:gd name="T24" fmla="*/ 7 w 34"/>
              <a:gd name="T25" fmla="*/ 29 h 48"/>
              <a:gd name="T26" fmla="*/ 2 w 34"/>
              <a:gd name="T27" fmla="*/ 20 h 48"/>
              <a:gd name="T28" fmla="*/ 4 w 34"/>
              <a:gd name="T29" fmla="*/ 35 h 48"/>
              <a:gd name="T30" fmla="*/ 2 w 34"/>
              <a:gd name="T31" fmla="*/ 46 h 48"/>
              <a:gd name="T32" fmla="*/ 4 w 34"/>
              <a:gd name="T33" fmla="*/ 4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 h="48">
                <a:moveTo>
                  <a:pt x="4" y="47"/>
                </a:moveTo>
                <a:cubicBezTo>
                  <a:pt x="5" y="45"/>
                  <a:pt x="6" y="41"/>
                  <a:pt x="7" y="37"/>
                </a:cubicBezTo>
                <a:cubicBezTo>
                  <a:pt x="14" y="36"/>
                  <a:pt x="16" y="37"/>
                  <a:pt x="20" y="30"/>
                </a:cubicBezTo>
                <a:cubicBezTo>
                  <a:pt x="17" y="31"/>
                  <a:pt x="13" y="28"/>
                  <a:pt x="13" y="27"/>
                </a:cubicBezTo>
                <a:cubicBezTo>
                  <a:pt x="13" y="26"/>
                  <a:pt x="22" y="28"/>
                  <a:pt x="28" y="19"/>
                </a:cubicBezTo>
                <a:cubicBezTo>
                  <a:pt x="21" y="21"/>
                  <a:pt x="18" y="17"/>
                  <a:pt x="19" y="17"/>
                </a:cubicBezTo>
                <a:cubicBezTo>
                  <a:pt x="22" y="16"/>
                  <a:pt x="28" y="16"/>
                  <a:pt x="32" y="13"/>
                </a:cubicBezTo>
                <a:cubicBezTo>
                  <a:pt x="33" y="11"/>
                  <a:pt x="34" y="7"/>
                  <a:pt x="34" y="5"/>
                </a:cubicBezTo>
                <a:cubicBezTo>
                  <a:pt x="33" y="3"/>
                  <a:pt x="27" y="0"/>
                  <a:pt x="24" y="1"/>
                </a:cubicBezTo>
                <a:cubicBezTo>
                  <a:pt x="21" y="1"/>
                  <a:pt x="17" y="12"/>
                  <a:pt x="15" y="12"/>
                </a:cubicBezTo>
                <a:cubicBezTo>
                  <a:pt x="14" y="12"/>
                  <a:pt x="14" y="7"/>
                  <a:pt x="16" y="3"/>
                </a:cubicBezTo>
                <a:cubicBezTo>
                  <a:pt x="14" y="4"/>
                  <a:pt x="9" y="7"/>
                  <a:pt x="8" y="10"/>
                </a:cubicBezTo>
                <a:cubicBezTo>
                  <a:pt x="5" y="16"/>
                  <a:pt x="8" y="29"/>
                  <a:pt x="7" y="29"/>
                </a:cubicBezTo>
                <a:cubicBezTo>
                  <a:pt x="6" y="30"/>
                  <a:pt x="3" y="23"/>
                  <a:pt x="2" y="20"/>
                </a:cubicBezTo>
                <a:cubicBezTo>
                  <a:pt x="0" y="25"/>
                  <a:pt x="0" y="29"/>
                  <a:pt x="4" y="35"/>
                </a:cubicBezTo>
                <a:cubicBezTo>
                  <a:pt x="3" y="39"/>
                  <a:pt x="2" y="44"/>
                  <a:pt x="2" y="46"/>
                </a:cubicBezTo>
                <a:cubicBezTo>
                  <a:pt x="2" y="48"/>
                  <a:pt x="4" y="48"/>
                  <a:pt x="4" y="47"/>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28" name="稻壳儿小白白(http://dwz.cn/Wu2UP)"/>
          <p:cNvSpPr/>
          <p:nvPr/>
        </p:nvSpPr>
        <p:spPr bwMode="auto">
          <a:xfrm rot="1500000">
            <a:off x="6918325" y="864235"/>
            <a:ext cx="338455" cy="443230"/>
          </a:xfrm>
          <a:custGeom>
            <a:avLst/>
            <a:gdLst>
              <a:gd name="T0" fmla="*/ 19 w 34"/>
              <a:gd name="T1" fmla="*/ 0 h 45"/>
              <a:gd name="T2" fmla="*/ 15 w 34"/>
              <a:gd name="T3" fmla="*/ 0 h 45"/>
              <a:gd name="T4" fmla="*/ 15 w 34"/>
              <a:gd name="T5" fmla="*/ 30 h 45"/>
              <a:gd name="T6" fmla="*/ 8 w 34"/>
              <a:gd name="T7" fmla="*/ 31 h 45"/>
              <a:gd name="T8" fmla="*/ 2 w 34"/>
              <a:gd name="T9" fmla="*/ 40 h 45"/>
              <a:gd name="T10" fmla="*/ 13 w 34"/>
              <a:gd name="T11" fmla="*/ 43 h 45"/>
              <a:gd name="T12" fmla="*/ 19 w 34"/>
              <a:gd name="T13" fmla="*/ 35 h 45"/>
              <a:gd name="T14" fmla="*/ 19 w 34"/>
              <a:gd name="T15" fmla="*/ 10 h 45"/>
              <a:gd name="T16" fmla="*/ 25 w 34"/>
              <a:gd name="T17" fmla="*/ 22 h 45"/>
              <a:gd name="T18" fmla="*/ 27 w 34"/>
              <a:gd name="T19" fmla="*/ 22 h 45"/>
              <a:gd name="T20" fmla="*/ 19 w 34"/>
              <a:gd name="T21"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45">
                <a:moveTo>
                  <a:pt x="19" y="0"/>
                </a:moveTo>
                <a:cubicBezTo>
                  <a:pt x="15" y="0"/>
                  <a:pt x="15" y="0"/>
                  <a:pt x="15" y="0"/>
                </a:cubicBezTo>
                <a:cubicBezTo>
                  <a:pt x="15" y="30"/>
                  <a:pt x="15" y="30"/>
                  <a:pt x="15" y="30"/>
                </a:cubicBezTo>
                <a:cubicBezTo>
                  <a:pt x="13" y="30"/>
                  <a:pt x="11" y="30"/>
                  <a:pt x="8" y="31"/>
                </a:cubicBezTo>
                <a:cubicBezTo>
                  <a:pt x="3" y="32"/>
                  <a:pt x="0" y="36"/>
                  <a:pt x="2" y="40"/>
                </a:cubicBezTo>
                <a:cubicBezTo>
                  <a:pt x="3" y="43"/>
                  <a:pt x="8" y="45"/>
                  <a:pt x="13" y="43"/>
                </a:cubicBezTo>
                <a:cubicBezTo>
                  <a:pt x="17" y="42"/>
                  <a:pt x="19" y="38"/>
                  <a:pt x="19" y="35"/>
                </a:cubicBezTo>
                <a:cubicBezTo>
                  <a:pt x="19" y="10"/>
                  <a:pt x="19" y="10"/>
                  <a:pt x="19" y="10"/>
                </a:cubicBezTo>
                <a:cubicBezTo>
                  <a:pt x="26" y="11"/>
                  <a:pt x="26" y="19"/>
                  <a:pt x="25" y="22"/>
                </a:cubicBezTo>
                <a:cubicBezTo>
                  <a:pt x="25" y="23"/>
                  <a:pt x="26" y="23"/>
                  <a:pt x="27" y="22"/>
                </a:cubicBezTo>
                <a:cubicBezTo>
                  <a:pt x="34" y="11"/>
                  <a:pt x="19" y="6"/>
                  <a:pt x="19" y="0"/>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36" name="稻壳儿小白白(http://dwz.cn/Wu2UP)"/>
          <p:cNvSpPr/>
          <p:nvPr/>
        </p:nvSpPr>
        <p:spPr bwMode="auto">
          <a:xfrm>
            <a:off x="5753735" y="2083118"/>
            <a:ext cx="155575" cy="158750"/>
          </a:xfrm>
          <a:custGeom>
            <a:avLst/>
            <a:gdLst>
              <a:gd name="T0" fmla="*/ 12 w 32"/>
              <a:gd name="T1" fmla="*/ 33 h 33"/>
              <a:gd name="T2" fmla="*/ 10 w 32"/>
              <a:gd name="T3" fmla="*/ 32 h 33"/>
              <a:gd name="T4" fmla="*/ 1 w 32"/>
              <a:gd name="T5" fmla="*/ 21 h 33"/>
              <a:gd name="T6" fmla="*/ 2 w 32"/>
              <a:gd name="T7" fmla="*/ 16 h 33"/>
              <a:gd name="T8" fmla="*/ 7 w 32"/>
              <a:gd name="T9" fmla="*/ 17 h 33"/>
              <a:gd name="T10" fmla="*/ 12 w 32"/>
              <a:gd name="T11" fmla="*/ 24 h 33"/>
              <a:gd name="T12" fmla="*/ 26 w 32"/>
              <a:gd name="T13" fmla="*/ 2 h 33"/>
              <a:gd name="T14" fmla="*/ 30 w 32"/>
              <a:gd name="T15" fmla="*/ 1 h 33"/>
              <a:gd name="T16" fmla="*/ 32 w 32"/>
              <a:gd name="T17" fmla="*/ 6 h 33"/>
              <a:gd name="T18" fmla="*/ 15 w 32"/>
              <a:gd name="T19" fmla="*/ 32 h 33"/>
              <a:gd name="T20" fmla="*/ 13 w 32"/>
              <a:gd name="T21" fmla="*/ 33 h 33"/>
              <a:gd name="T22" fmla="*/ 12 w 32"/>
              <a:gd name="T23" fmla="*/ 3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 h="33">
                <a:moveTo>
                  <a:pt x="12" y="33"/>
                </a:moveTo>
                <a:cubicBezTo>
                  <a:pt x="11" y="33"/>
                  <a:pt x="10" y="33"/>
                  <a:pt x="10" y="32"/>
                </a:cubicBezTo>
                <a:cubicBezTo>
                  <a:pt x="1" y="21"/>
                  <a:pt x="1" y="21"/>
                  <a:pt x="1" y="21"/>
                </a:cubicBezTo>
                <a:cubicBezTo>
                  <a:pt x="0" y="20"/>
                  <a:pt x="1" y="18"/>
                  <a:pt x="2" y="16"/>
                </a:cubicBezTo>
                <a:cubicBezTo>
                  <a:pt x="3" y="15"/>
                  <a:pt x="6" y="16"/>
                  <a:pt x="7" y="17"/>
                </a:cubicBezTo>
                <a:cubicBezTo>
                  <a:pt x="12" y="24"/>
                  <a:pt x="12" y="24"/>
                  <a:pt x="12" y="24"/>
                </a:cubicBezTo>
                <a:cubicBezTo>
                  <a:pt x="26" y="2"/>
                  <a:pt x="26" y="2"/>
                  <a:pt x="26" y="2"/>
                </a:cubicBezTo>
                <a:cubicBezTo>
                  <a:pt x="27" y="1"/>
                  <a:pt x="29" y="0"/>
                  <a:pt x="30" y="1"/>
                </a:cubicBezTo>
                <a:cubicBezTo>
                  <a:pt x="32" y="2"/>
                  <a:pt x="32" y="4"/>
                  <a:pt x="32" y="6"/>
                </a:cubicBezTo>
                <a:cubicBezTo>
                  <a:pt x="15" y="32"/>
                  <a:pt x="15" y="32"/>
                  <a:pt x="15" y="32"/>
                </a:cubicBezTo>
                <a:cubicBezTo>
                  <a:pt x="15" y="33"/>
                  <a:pt x="14" y="33"/>
                  <a:pt x="13" y="33"/>
                </a:cubicBezTo>
                <a:cubicBezTo>
                  <a:pt x="12" y="33"/>
                  <a:pt x="12" y="33"/>
                  <a:pt x="12" y="33"/>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68" name="稻壳儿小白白(http://dwz.cn/Wu2UP)"/>
          <p:cNvSpPr>
            <a:spLocks noEditPoints="1"/>
          </p:cNvSpPr>
          <p:nvPr/>
        </p:nvSpPr>
        <p:spPr bwMode="auto">
          <a:xfrm>
            <a:off x="4398010" y="572135"/>
            <a:ext cx="274320" cy="272415"/>
          </a:xfrm>
          <a:custGeom>
            <a:avLst/>
            <a:gdLst>
              <a:gd name="T0" fmla="*/ 35 w 39"/>
              <a:gd name="T1" fmla="*/ 20 h 39"/>
              <a:gd name="T2" fmla="*/ 39 w 39"/>
              <a:gd name="T3" fmla="*/ 14 h 39"/>
              <a:gd name="T4" fmla="*/ 37 w 39"/>
              <a:gd name="T5" fmla="*/ 10 h 39"/>
              <a:gd name="T6" fmla="*/ 31 w 39"/>
              <a:gd name="T7" fmla="*/ 8 h 39"/>
              <a:gd name="T8" fmla="*/ 29 w 39"/>
              <a:gd name="T9" fmla="*/ 2 h 39"/>
              <a:gd name="T10" fmla="*/ 25 w 39"/>
              <a:gd name="T11" fmla="*/ 0 h 39"/>
              <a:gd name="T12" fmla="*/ 19 w 39"/>
              <a:gd name="T13" fmla="*/ 4 h 39"/>
              <a:gd name="T14" fmla="*/ 13 w 39"/>
              <a:gd name="T15" fmla="*/ 0 h 39"/>
              <a:gd name="T16" fmla="*/ 9 w 39"/>
              <a:gd name="T17" fmla="*/ 2 h 39"/>
              <a:gd name="T18" fmla="*/ 8 w 39"/>
              <a:gd name="T19" fmla="*/ 8 h 39"/>
              <a:gd name="T20" fmla="*/ 1 w 39"/>
              <a:gd name="T21" fmla="*/ 10 h 39"/>
              <a:gd name="T22" fmla="*/ 0 w 39"/>
              <a:gd name="T23" fmla="*/ 14 h 39"/>
              <a:gd name="T24" fmla="*/ 3 w 39"/>
              <a:gd name="T25" fmla="*/ 20 h 39"/>
              <a:gd name="T26" fmla="*/ 0 w 39"/>
              <a:gd name="T27" fmla="*/ 26 h 39"/>
              <a:gd name="T28" fmla="*/ 1 w 39"/>
              <a:gd name="T29" fmla="*/ 30 h 39"/>
              <a:gd name="T30" fmla="*/ 8 w 39"/>
              <a:gd name="T31" fmla="*/ 31 h 39"/>
              <a:gd name="T32" fmla="*/ 9 w 39"/>
              <a:gd name="T33" fmla="*/ 38 h 39"/>
              <a:gd name="T34" fmla="*/ 13 w 39"/>
              <a:gd name="T35" fmla="*/ 39 h 39"/>
              <a:gd name="T36" fmla="*/ 19 w 39"/>
              <a:gd name="T37" fmla="*/ 36 h 39"/>
              <a:gd name="T38" fmla="*/ 25 w 39"/>
              <a:gd name="T39" fmla="*/ 39 h 39"/>
              <a:gd name="T40" fmla="*/ 29 w 39"/>
              <a:gd name="T41" fmla="*/ 38 h 39"/>
              <a:gd name="T42" fmla="*/ 31 w 39"/>
              <a:gd name="T43" fmla="*/ 31 h 39"/>
              <a:gd name="T44" fmla="*/ 37 w 39"/>
              <a:gd name="T45" fmla="*/ 29 h 39"/>
              <a:gd name="T46" fmla="*/ 39 w 39"/>
              <a:gd name="T47" fmla="*/ 25 h 39"/>
              <a:gd name="T48" fmla="*/ 35 w 39"/>
              <a:gd name="T49" fmla="*/ 20 h 39"/>
              <a:gd name="T50" fmla="*/ 19 w 39"/>
              <a:gd name="T51" fmla="*/ 28 h 39"/>
              <a:gd name="T52" fmla="*/ 11 w 39"/>
              <a:gd name="T53" fmla="*/ 20 h 39"/>
              <a:gd name="T54" fmla="*/ 19 w 39"/>
              <a:gd name="T55" fmla="*/ 11 h 39"/>
              <a:gd name="T56" fmla="*/ 28 w 39"/>
              <a:gd name="T57" fmla="*/ 20 h 39"/>
              <a:gd name="T58" fmla="*/ 19 w 39"/>
              <a:gd name="T59" fmla="*/ 2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9" h="39">
                <a:moveTo>
                  <a:pt x="35" y="20"/>
                </a:moveTo>
                <a:cubicBezTo>
                  <a:pt x="35" y="17"/>
                  <a:pt x="37" y="15"/>
                  <a:pt x="39" y="14"/>
                </a:cubicBezTo>
                <a:cubicBezTo>
                  <a:pt x="39" y="13"/>
                  <a:pt x="38" y="11"/>
                  <a:pt x="37" y="10"/>
                </a:cubicBezTo>
                <a:cubicBezTo>
                  <a:pt x="35" y="11"/>
                  <a:pt x="33" y="10"/>
                  <a:pt x="31" y="8"/>
                </a:cubicBezTo>
                <a:cubicBezTo>
                  <a:pt x="29" y="6"/>
                  <a:pt x="29" y="4"/>
                  <a:pt x="29" y="2"/>
                </a:cubicBezTo>
                <a:cubicBezTo>
                  <a:pt x="28" y="1"/>
                  <a:pt x="27" y="0"/>
                  <a:pt x="25" y="0"/>
                </a:cubicBezTo>
                <a:cubicBezTo>
                  <a:pt x="24" y="2"/>
                  <a:pt x="22" y="4"/>
                  <a:pt x="19" y="4"/>
                </a:cubicBezTo>
                <a:cubicBezTo>
                  <a:pt x="17" y="4"/>
                  <a:pt x="14" y="2"/>
                  <a:pt x="13" y="0"/>
                </a:cubicBezTo>
                <a:cubicBezTo>
                  <a:pt x="12" y="0"/>
                  <a:pt x="10" y="1"/>
                  <a:pt x="9" y="2"/>
                </a:cubicBezTo>
                <a:cubicBezTo>
                  <a:pt x="10" y="4"/>
                  <a:pt x="9" y="6"/>
                  <a:pt x="8" y="8"/>
                </a:cubicBezTo>
                <a:cubicBezTo>
                  <a:pt x="6" y="10"/>
                  <a:pt x="4" y="11"/>
                  <a:pt x="1" y="10"/>
                </a:cubicBezTo>
                <a:cubicBezTo>
                  <a:pt x="1" y="11"/>
                  <a:pt x="0" y="13"/>
                  <a:pt x="0" y="14"/>
                </a:cubicBezTo>
                <a:cubicBezTo>
                  <a:pt x="2" y="15"/>
                  <a:pt x="3" y="17"/>
                  <a:pt x="3" y="20"/>
                </a:cubicBezTo>
                <a:cubicBezTo>
                  <a:pt x="3" y="22"/>
                  <a:pt x="2" y="25"/>
                  <a:pt x="0" y="26"/>
                </a:cubicBezTo>
                <a:cubicBezTo>
                  <a:pt x="0" y="27"/>
                  <a:pt x="1" y="29"/>
                  <a:pt x="1" y="30"/>
                </a:cubicBezTo>
                <a:cubicBezTo>
                  <a:pt x="4" y="29"/>
                  <a:pt x="6" y="30"/>
                  <a:pt x="8" y="31"/>
                </a:cubicBezTo>
                <a:cubicBezTo>
                  <a:pt x="9" y="33"/>
                  <a:pt x="10" y="35"/>
                  <a:pt x="9" y="38"/>
                </a:cubicBezTo>
                <a:cubicBezTo>
                  <a:pt x="10" y="38"/>
                  <a:pt x="12" y="39"/>
                  <a:pt x="13" y="39"/>
                </a:cubicBezTo>
                <a:cubicBezTo>
                  <a:pt x="14" y="37"/>
                  <a:pt x="17" y="36"/>
                  <a:pt x="19" y="36"/>
                </a:cubicBezTo>
                <a:cubicBezTo>
                  <a:pt x="22" y="36"/>
                  <a:pt x="24" y="37"/>
                  <a:pt x="25" y="39"/>
                </a:cubicBezTo>
                <a:cubicBezTo>
                  <a:pt x="27" y="39"/>
                  <a:pt x="28" y="38"/>
                  <a:pt x="29" y="38"/>
                </a:cubicBezTo>
                <a:cubicBezTo>
                  <a:pt x="29" y="35"/>
                  <a:pt x="29" y="33"/>
                  <a:pt x="31" y="31"/>
                </a:cubicBezTo>
                <a:cubicBezTo>
                  <a:pt x="33" y="30"/>
                  <a:pt x="35" y="29"/>
                  <a:pt x="37" y="29"/>
                </a:cubicBezTo>
                <a:cubicBezTo>
                  <a:pt x="38" y="28"/>
                  <a:pt x="39" y="27"/>
                  <a:pt x="39" y="25"/>
                </a:cubicBezTo>
                <a:cubicBezTo>
                  <a:pt x="37" y="24"/>
                  <a:pt x="35" y="22"/>
                  <a:pt x="35" y="20"/>
                </a:cubicBezTo>
                <a:close/>
                <a:moveTo>
                  <a:pt x="19" y="28"/>
                </a:moveTo>
                <a:cubicBezTo>
                  <a:pt x="15" y="28"/>
                  <a:pt x="11" y="24"/>
                  <a:pt x="11" y="20"/>
                </a:cubicBezTo>
                <a:cubicBezTo>
                  <a:pt x="11" y="15"/>
                  <a:pt x="15" y="11"/>
                  <a:pt x="19" y="11"/>
                </a:cubicBezTo>
                <a:cubicBezTo>
                  <a:pt x="24" y="11"/>
                  <a:pt x="28" y="15"/>
                  <a:pt x="28" y="20"/>
                </a:cubicBezTo>
                <a:cubicBezTo>
                  <a:pt x="28" y="24"/>
                  <a:pt x="24" y="28"/>
                  <a:pt x="19" y="28"/>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80" name="稻壳儿小白白(http://dwz.cn/Wu2UP)"/>
          <p:cNvSpPr>
            <a:spLocks noEditPoints="1"/>
          </p:cNvSpPr>
          <p:nvPr/>
        </p:nvSpPr>
        <p:spPr bwMode="auto">
          <a:xfrm>
            <a:off x="4967288" y="6033"/>
            <a:ext cx="225425" cy="193675"/>
          </a:xfrm>
          <a:custGeom>
            <a:avLst/>
            <a:gdLst>
              <a:gd name="T0" fmla="*/ 35 w 47"/>
              <a:gd name="T1" fmla="*/ 12 h 40"/>
              <a:gd name="T2" fmla="*/ 37 w 47"/>
              <a:gd name="T3" fmla="*/ 12 h 40"/>
              <a:gd name="T4" fmla="*/ 37 w 47"/>
              <a:gd name="T5" fmla="*/ 17 h 40"/>
              <a:gd name="T6" fmla="*/ 47 w 47"/>
              <a:gd name="T7" fmla="*/ 8 h 40"/>
              <a:gd name="T8" fmla="*/ 37 w 47"/>
              <a:gd name="T9" fmla="*/ 0 h 40"/>
              <a:gd name="T10" fmla="*/ 37 w 47"/>
              <a:gd name="T11" fmla="*/ 5 h 40"/>
              <a:gd name="T12" fmla="*/ 35 w 47"/>
              <a:gd name="T13" fmla="*/ 5 h 40"/>
              <a:gd name="T14" fmla="*/ 17 w 47"/>
              <a:gd name="T15" fmla="*/ 17 h 40"/>
              <a:gd name="T16" fmla="*/ 5 w 47"/>
              <a:gd name="T17" fmla="*/ 27 h 40"/>
              <a:gd name="T18" fmla="*/ 0 w 47"/>
              <a:gd name="T19" fmla="*/ 27 h 40"/>
              <a:gd name="T20" fmla="*/ 0 w 47"/>
              <a:gd name="T21" fmla="*/ 34 h 40"/>
              <a:gd name="T22" fmla="*/ 5 w 47"/>
              <a:gd name="T23" fmla="*/ 34 h 40"/>
              <a:gd name="T24" fmla="*/ 23 w 47"/>
              <a:gd name="T25" fmla="*/ 21 h 40"/>
              <a:gd name="T26" fmla="*/ 35 w 47"/>
              <a:gd name="T27" fmla="*/ 12 h 40"/>
              <a:gd name="T28" fmla="*/ 13 w 47"/>
              <a:gd name="T29" fmla="*/ 16 h 40"/>
              <a:gd name="T30" fmla="*/ 14 w 47"/>
              <a:gd name="T31" fmla="*/ 15 h 40"/>
              <a:gd name="T32" fmla="*/ 17 w 47"/>
              <a:gd name="T33" fmla="*/ 11 h 40"/>
              <a:gd name="T34" fmla="*/ 5 w 47"/>
              <a:gd name="T35" fmla="*/ 6 h 40"/>
              <a:gd name="T36" fmla="*/ 0 w 47"/>
              <a:gd name="T37" fmla="*/ 6 h 40"/>
              <a:gd name="T38" fmla="*/ 0 w 47"/>
              <a:gd name="T39" fmla="*/ 12 h 40"/>
              <a:gd name="T40" fmla="*/ 5 w 47"/>
              <a:gd name="T41" fmla="*/ 12 h 40"/>
              <a:gd name="T42" fmla="*/ 13 w 47"/>
              <a:gd name="T43" fmla="*/ 16 h 40"/>
              <a:gd name="T44" fmla="*/ 37 w 47"/>
              <a:gd name="T45" fmla="*/ 27 h 40"/>
              <a:gd name="T46" fmla="*/ 35 w 47"/>
              <a:gd name="T47" fmla="*/ 27 h 40"/>
              <a:gd name="T48" fmla="*/ 27 w 47"/>
              <a:gd name="T49" fmla="*/ 23 h 40"/>
              <a:gd name="T50" fmla="*/ 26 w 47"/>
              <a:gd name="T51" fmla="*/ 24 h 40"/>
              <a:gd name="T52" fmla="*/ 23 w 47"/>
              <a:gd name="T53" fmla="*/ 29 h 40"/>
              <a:gd name="T54" fmla="*/ 35 w 47"/>
              <a:gd name="T55" fmla="*/ 34 h 40"/>
              <a:gd name="T56" fmla="*/ 37 w 47"/>
              <a:gd name="T57" fmla="*/ 34 h 40"/>
              <a:gd name="T58" fmla="*/ 37 w 47"/>
              <a:gd name="T59" fmla="*/ 40 h 40"/>
              <a:gd name="T60" fmla="*/ 47 w 47"/>
              <a:gd name="T61" fmla="*/ 31 h 40"/>
              <a:gd name="T62" fmla="*/ 37 w 47"/>
              <a:gd name="T63" fmla="*/ 23 h 40"/>
              <a:gd name="T64" fmla="*/ 37 w 47"/>
              <a:gd name="T65" fmla="*/ 2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7" h="40">
                <a:moveTo>
                  <a:pt x="35" y="12"/>
                </a:moveTo>
                <a:cubicBezTo>
                  <a:pt x="37" y="12"/>
                  <a:pt x="37" y="12"/>
                  <a:pt x="37" y="12"/>
                </a:cubicBezTo>
                <a:cubicBezTo>
                  <a:pt x="37" y="17"/>
                  <a:pt x="37" y="17"/>
                  <a:pt x="37" y="17"/>
                </a:cubicBezTo>
                <a:cubicBezTo>
                  <a:pt x="47" y="8"/>
                  <a:pt x="47" y="8"/>
                  <a:pt x="47" y="8"/>
                </a:cubicBezTo>
                <a:cubicBezTo>
                  <a:pt x="37" y="0"/>
                  <a:pt x="37" y="0"/>
                  <a:pt x="37" y="0"/>
                </a:cubicBezTo>
                <a:cubicBezTo>
                  <a:pt x="37" y="5"/>
                  <a:pt x="37" y="5"/>
                  <a:pt x="37" y="5"/>
                </a:cubicBezTo>
                <a:cubicBezTo>
                  <a:pt x="35" y="5"/>
                  <a:pt x="35" y="5"/>
                  <a:pt x="35" y="5"/>
                </a:cubicBezTo>
                <a:cubicBezTo>
                  <a:pt x="27" y="5"/>
                  <a:pt x="22" y="12"/>
                  <a:pt x="17" y="17"/>
                </a:cubicBezTo>
                <a:cubicBezTo>
                  <a:pt x="14" y="23"/>
                  <a:pt x="10" y="27"/>
                  <a:pt x="5" y="27"/>
                </a:cubicBezTo>
                <a:cubicBezTo>
                  <a:pt x="0" y="27"/>
                  <a:pt x="0" y="27"/>
                  <a:pt x="0" y="27"/>
                </a:cubicBezTo>
                <a:cubicBezTo>
                  <a:pt x="0" y="34"/>
                  <a:pt x="0" y="34"/>
                  <a:pt x="0" y="34"/>
                </a:cubicBezTo>
                <a:cubicBezTo>
                  <a:pt x="5" y="34"/>
                  <a:pt x="5" y="34"/>
                  <a:pt x="5" y="34"/>
                </a:cubicBezTo>
                <a:cubicBezTo>
                  <a:pt x="14" y="34"/>
                  <a:pt x="18" y="27"/>
                  <a:pt x="23" y="21"/>
                </a:cubicBezTo>
                <a:cubicBezTo>
                  <a:pt x="27" y="16"/>
                  <a:pt x="30" y="12"/>
                  <a:pt x="35" y="12"/>
                </a:cubicBezTo>
                <a:close/>
                <a:moveTo>
                  <a:pt x="13" y="16"/>
                </a:moveTo>
                <a:cubicBezTo>
                  <a:pt x="13" y="16"/>
                  <a:pt x="13" y="15"/>
                  <a:pt x="14" y="15"/>
                </a:cubicBezTo>
                <a:cubicBezTo>
                  <a:pt x="15" y="13"/>
                  <a:pt x="16" y="12"/>
                  <a:pt x="17" y="11"/>
                </a:cubicBezTo>
                <a:cubicBezTo>
                  <a:pt x="14" y="8"/>
                  <a:pt x="10" y="6"/>
                  <a:pt x="5" y="6"/>
                </a:cubicBezTo>
                <a:cubicBezTo>
                  <a:pt x="0" y="6"/>
                  <a:pt x="0" y="6"/>
                  <a:pt x="0" y="6"/>
                </a:cubicBezTo>
                <a:cubicBezTo>
                  <a:pt x="0" y="12"/>
                  <a:pt x="0" y="12"/>
                  <a:pt x="0" y="12"/>
                </a:cubicBezTo>
                <a:cubicBezTo>
                  <a:pt x="5" y="12"/>
                  <a:pt x="5" y="12"/>
                  <a:pt x="5" y="12"/>
                </a:cubicBezTo>
                <a:cubicBezTo>
                  <a:pt x="8" y="12"/>
                  <a:pt x="10" y="14"/>
                  <a:pt x="13" y="16"/>
                </a:cubicBezTo>
                <a:close/>
                <a:moveTo>
                  <a:pt x="37" y="27"/>
                </a:moveTo>
                <a:cubicBezTo>
                  <a:pt x="35" y="27"/>
                  <a:pt x="35" y="27"/>
                  <a:pt x="35" y="27"/>
                </a:cubicBezTo>
                <a:cubicBezTo>
                  <a:pt x="32" y="27"/>
                  <a:pt x="30" y="26"/>
                  <a:pt x="27" y="23"/>
                </a:cubicBezTo>
                <a:cubicBezTo>
                  <a:pt x="27" y="24"/>
                  <a:pt x="27" y="24"/>
                  <a:pt x="26" y="24"/>
                </a:cubicBezTo>
                <a:cubicBezTo>
                  <a:pt x="25" y="26"/>
                  <a:pt x="24" y="27"/>
                  <a:pt x="23" y="29"/>
                </a:cubicBezTo>
                <a:cubicBezTo>
                  <a:pt x="26" y="32"/>
                  <a:pt x="30" y="34"/>
                  <a:pt x="35" y="34"/>
                </a:cubicBezTo>
                <a:cubicBezTo>
                  <a:pt x="37" y="34"/>
                  <a:pt x="37" y="34"/>
                  <a:pt x="37" y="34"/>
                </a:cubicBezTo>
                <a:cubicBezTo>
                  <a:pt x="37" y="40"/>
                  <a:pt x="37" y="40"/>
                  <a:pt x="37" y="40"/>
                </a:cubicBezTo>
                <a:cubicBezTo>
                  <a:pt x="47" y="31"/>
                  <a:pt x="47" y="31"/>
                  <a:pt x="47" y="31"/>
                </a:cubicBezTo>
                <a:cubicBezTo>
                  <a:pt x="37" y="23"/>
                  <a:pt x="37" y="23"/>
                  <a:pt x="37" y="23"/>
                </a:cubicBezTo>
                <a:lnTo>
                  <a:pt x="37" y="27"/>
                </a:ln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105" name="稻壳儿小白白(http://dwz.cn/Wu2UP)"/>
          <p:cNvSpPr>
            <a:spLocks noEditPoints="1"/>
          </p:cNvSpPr>
          <p:nvPr/>
        </p:nvSpPr>
        <p:spPr bwMode="auto">
          <a:xfrm>
            <a:off x="4450080" y="-13335"/>
            <a:ext cx="225425" cy="203200"/>
          </a:xfrm>
          <a:custGeom>
            <a:avLst/>
            <a:gdLst>
              <a:gd name="T0" fmla="*/ 7 w 47"/>
              <a:gd name="T1" fmla="*/ 13 h 42"/>
              <a:gd name="T2" fmla="*/ 13 w 47"/>
              <a:gd name="T3" fmla="*/ 16 h 42"/>
              <a:gd name="T4" fmla="*/ 14 w 47"/>
              <a:gd name="T5" fmla="*/ 15 h 42"/>
              <a:gd name="T6" fmla="*/ 18 w 47"/>
              <a:gd name="T7" fmla="*/ 12 h 42"/>
              <a:gd name="T8" fmla="*/ 18 w 47"/>
              <a:gd name="T9" fmla="*/ 12 h 42"/>
              <a:gd name="T10" fmla="*/ 16 w 47"/>
              <a:gd name="T11" fmla="*/ 9 h 42"/>
              <a:gd name="T12" fmla="*/ 25 w 47"/>
              <a:gd name="T13" fmla="*/ 0 h 42"/>
              <a:gd name="T14" fmla="*/ 18 w 47"/>
              <a:gd name="T15" fmla="*/ 0 h 42"/>
              <a:gd name="T16" fmla="*/ 10 w 47"/>
              <a:gd name="T17" fmla="*/ 4 h 42"/>
              <a:gd name="T18" fmla="*/ 6 w 47"/>
              <a:gd name="T19" fmla="*/ 7 h 42"/>
              <a:gd name="T20" fmla="*/ 5 w 47"/>
              <a:gd name="T21" fmla="*/ 10 h 42"/>
              <a:gd name="T22" fmla="*/ 2 w 47"/>
              <a:gd name="T23" fmla="*/ 11 h 42"/>
              <a:gd name="T24" fmla="*/ 0 w 47"/>
              <a:gd name="T25" fmla="*/ 13 h 42"/>
              <a:gd name="T26" fmla="*/ 0 w 47"/>
              <a:gd name="T27" fmla="*/ 14 h 42"/>
              <a:gd name="T28" fmla="*/ 3 w 47"/>
              <a:gd name="T29" fmla="*/ 17 h 42"/>
              <a:gd name="T30" fmla="*/ 5 w 47"/>
              <a:gd name="T31" fmla="*/ 18 h 42"/>
              <a:gd name="T32" fmla="*/ 6 w 47"/>
              <a:gd name="T33" fmla="*/ 16 h 42"/>
              <a:gd name="T34" fmla="*/ 7 w 47"/>
              <a:gd name="T35" fmla="*/ 13 h 42"/>
              <a:gd name="T36" fmla="*/ 20 w 47"/>
              <a:gd name="T37" fmla="*/ 15 h 42"/>
              <a:gd name="T38" fmla="*/ 19 w 47"/>
              <a:gd name="T39" fmla="*/ 15 h 42"/>
              <a:gd name="T40" fmla="*/ 16 w 47"/>
              <a:gd name="T41" fmla="*/ 18 h 42"/>
              <a:gd name="T42" fmla="*/ 16 w 47"/>
              <a:gd name="T43" fmla="*/ 18 h 42"/>
              <a:gd name="T44" fmla="*/ 36 w 47"/>
              <a:gd name="T45" fmla="*/ 41 h 42"/>
              <a:gd name="T46" fmla="*/ 37 w 47"/>
              <a:gd name="T47" fmla="*/ 41 h 42"/>
              <a:gd name="T48" fmla="*/ 40 w 47"/>
              <a:gd name="T49" fmla="*/ 39 h 42"/>
              <a:gd name="T50" fmla="*/ 40 w 47"/>
              <a:gd name="T51" fmla="*/ 37 h 42"/>
              <a:gd name="T52" fmla="*/ 20 w 47"/>
              <a:gd name="T53" fmla="*/ 15 h 42"/>
              <a:gd name="T54" fmla="*/ 46 w 47"/>
              <a:gd name="T55" fmla="*/ 5 h 42"/>
              <a:gd name="T56" fmla="*/ 45 w 47"/>
              <a:gd name="T57" fmla="*/ 5 h 42"/>
              <a:gd name="T58" fmla="*/ 43 w 47"/>
              <a:gd name="T59" fmla="*/ 8 h 42"/>
              <a:gd name="T60" fmla="*/ 38 w 47"/>
              <a:gd name="T61" fmla="*/ 9 h 42"/>
              <a:gd name="T62" fmla="*/ 37 w 47"/>
              <a:gd name="T63" fmla="*/ 5 h 42"/>
              <a:gd name="T64" fmla="*/ 39 w 47"/>
              <a:gd name="T65" fmla="*/ 1 h 42"/>
              <a:gd name="T66" fmla="*/ 38 w 47"/>
              <a:gd name="T67" fmla="*/ 1 h 42"/>
              <a:gd name="T68" fmla="*/ 32 w 47"/>
              <a:gd name="T69" fmla="*/ 6 h 42"/>
              <a:gd name="T70" fmla="*/ 30 w 47"/>
              <a:gd name="T71" fmla="*/ 14 h 42"/>
              <a:gd name="T72" fmla="*/ 27 w 47"/>
              <a:gd name="T73" fmla="*/ 17 h 42"/>
              <a:gd name="T74" fmla="*/ 30 w 47"/>
              <a:gd name="T75" fmla="*/ 21 h 42"/>
              <a:gd name="T76" fmla="*/ 34 w 47"/>
              <a:gd name="T77" fmla="*/ 17 h 42"/>
              <a:gd name="T78" fmla="*/ 38 w 47"/>
              <a:gd name="T79" fmla="*/ 16 h 42"/>
              <a:gd name="T80" fmla="*/ 46 w 47"/>
              <a:gd name="T81" fmla="*/ 13 h 42"/>
              <a:gd name="T82" fmla="*/ 46 w 47"/>
              <a:gd name="T83" fmla="*/ 5 h 42"/>
              <a:gd name="T84" fmla="*/ 6 w 47"/>
              <a:gd name="T85" fmla="*/ 37 h 42"/>
              <a:gd name="T86" fmla="*/ 6 w 47"/>
              <a:gd name="T87" fmla="*/ 39 h 42"/>
              <a:gd name="T88" fmla="*/ 8 w 47"/>
              <a:gd name="T89" fmla="*/ 41 h 42"/>
              <a:gd name="T90" fmla="*/ 10 w 47"/>
              <a:gd name="T91" fmla="*/ 41 h 42"/>
              <a:gd name="T92" fmla="*/ 22 w 47"/>
              <a:gd name="T93" fmla="*/ 30 h 42"/>
              <a:gd name="T94" fmla="*/ 18 w 47"/>
              <a:gd name="T95" fmla="*/ 26 h 42"/>
              <a:gd name="T96" fmla="*/ 6 w 47"/>
              <a:gd name="T97" fmla="*/ 37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7" h="42">
                <a:moveTo>
                  <a:pt x="7" y="13"/>
                </a:moveTo>
                <a:cubicBezTo>
                  <a:pt x="9" y="12"/>
                  <a:pt x="11" y="13"/>
                  <a:pt x="13" y="16"/>
                </a:cubicBezTo>
                <a:cubicBezTo>
                  <a:pt x="14" y="16"/>
                  <a:pt x="14" y="16"/>
                  <a:pt x="14" y="15"/>
                </a:cubicBezTo>
                <a:cubicBezTo>
                  <a:pt x="14" y="15"/>
                  <a:pt x="18" y="12"/>
                  <a:pt x="18" y="12"/>
                </a:cubicBezTo>
                <a:cubicBezTo>
                  <a:pt x="18" y="12"/>
                  <a:pt x="18" y="12"/>
                  <a:pt x="18" y="12"/>
                </a:cubicBezTo>
                <a:cubicBezTo>
                  <a:pt x="18" y="11"/>
                  <a:pt x="17" y="10"/>
                  <a:pt x="16" y="9"/>
                </a:cubicBezTo>
                <a:cubicBezTo>
                  <a:pt x="12" y="4"/>
                  <a:pt x="28" y="0"/>
                  <a:pt x="25" y="0"/>
                </a:cubicBezTo>
                <a:cubicBezTo>
                  <a:pt x="24" y="0"/>
                  <a:pt x="19" y="0"/>
                  <a:pt x="18" y="0"/>
                </a:cubicBezTo>
                <a:cubicBezTo>
                  <a:pt x="15" y="0"/>
                  <a:pt x="12" y="3"/>
                  <a:pt x="10" y="4"/>
                </a:cubicBezTo>
                <a:cubicBezTo>
                  <a:pt x="7" y="6"/>
                  <a:pt x="6" y="7"/>
                  <a:pt x="6" y="7"/>
                </a:cubicBezTo>
                <a:cubicBezTo>
                  <a:pt x="5" y="8"/>
                  <a:pt x="6" y="9"/>
                  <a:pt x="5" y="10"/>
                </a:cubicBezTo>
                <a:cubicBezTo>
                  <a:pt x="3" y="12"/>
                  <a:pt x="3" y="11"/>
                  <a:pt x="2" y="11"/>
                </a:cubicBezTo>
                <a:cubicBezTo>
                  <a:pt x="1" y="12"/>
                  <a:pt x="0" y="13"/>
                  <a:pt x="0" y="13"/>
                </a:cubicBezTo>
                <a:cubicBezTo>
                  <a:pt x="0" y="13"/>
                  <a:pt x="0" y="14"/>
                  <a:pt x="0" y="14"/>
                </a:cubicBezTo>
                <a:cubicBezTo>
                  <a:pt x="0" y="14"/>
                  <a:pt x="3" y="17"/>
                  <a:pt x="3" y="17"/>
                </a:cubicBezTo>
                <a:cubicBezTo>
                  <a:pt x="3" y="18"/>
                  <a:pt x="4" y="18"/>
                  <a:pt x="5" y="18"/>
                </a:cubicBezTo>
                <a:cubicBezTo>
                  <a:pt x="5" y="17"/>
                  <a:pt x="6" y="16"/>
                  <a:pt x="6" y="16"/>
                </a:cubicBezTo>
                <a:cubicBezTo>
                  <a:pt x="6" y="16"/>
                  <a:pt x="6" y="14"/>
                  <a:pt x="7" y="13"/>
                </a:cubicBezTo>
                <a:close/>
                <a:moveTo>
                  <a:pt x="20" y="15"/>
                </a:moveTo>
                <a:cubicBezTo>
                  <a:pt x="20" y="14"/>
                  <a:pt x="20" y="14"/>
                  <a:pt x="19" y="15"/>
                </a:cubicBezTo>
                <a:cubicBezTo>
                  <a:pt x="16" y="18"/>
                  <a:pt x="16" y="18"/>
                  <a:pt x="16" y="18"/>
                </a:cubicBezTo>
                <a:cubicBezTo>
                  <a:pt x="16" y="18"/>
                  <a:pt x="16" y="18"/>
                  <a:pt x="16" y="18"/>
                </a:cubicBezTo>
                <a:cubicBezTo>
                  <a:pt x="36" y="41"/>
                  <a:pt x="36" y="41"/>
                  <a:pt x="36" y="41"/>
                </a:cubicBezTo>
                <a:cubicBezTo>
                  <a:pt x="36" y="41"/>
                  <a:pt x="37" y="41"/>
                  <a:pt x="37" y="41"/>
                </a:cubicBezTo>
                <a:cubicBezTo>
                  <a:pt x="40" y="39"/>
                  <a:pt x="40" y="39"/>
                  <a:pt x="40" y="39"/>
                </a:cubicBezTo>
                <a:cubicBezTo>
                  <a:pt x="40" y="38"/>
                  <a:pt x="40" y="38"/>
                  <a:pt x="40" y="37"/>
                </a:cubicBezTo>
                <a:lnTo>
                  <a:pt x="20" y="15"/>
                </a:lnTo>
                <a:close/>
                <a:moveTo>
                  <a:pt x="46" y="5"/>
                </a:moveTo>
                <a:cubicBezTo>
                  <a:pt x="46" y="4"/>
                  <a:pt x="46" y="4"/>
                  <a:pt x="45" y="5"/>
                </a:cubicBezTo>
                <a:cubicBezTo>
                  <a:pt x="45" y="5"/>
                  <a:pt x="44" y="7"/>
                  <a:pt x="43" y="8"/>
                </a:cubicBezTo>
                <a:cubicBezTo>
                  <a:pt x="42" y="9"/>
                  <a:pt x="41" y="11"/>
                  <a:pt x="38" y="9"/>
                </a:cubicBezTo>
                <a:cubicBezTo>
                  <a:pt x="36" y="7"/>
                  <a:pt x="37" y="6"/>
                  <a:pt x="37" y="5"/>
                </a:cubicBezTo>
                <a:cubicBezTo>
                  <a:pt x="38" y="4"/>
                  <a:pt x="39" y="2"/>
                  <a:pt x="39" y="1"/>
                </a:cubicBezTo>
                <a:cubicBezTo>
                  <a:pt x="40" y="1"/>
                  <a:pt x="39" y="0"/>
                  <a:pt x="38" y="1"/>
                </a:cubicBezTo>
                <a:cubicBezTo>
                  <a:pt x="38" y="1"/>
                  <a:pt x="33" y="3"/>
                  <a:pt x="32" y="6"/>
                </a:cubicBezTo>
                <a:cubicBezTo>
                  <a:pt x="31" y="9"/>
                  <a:pt x="32" y="11"/>
                  <a:pt x="30" y="14"/>
                </a:cubicBezTo>
                <a:cubicBezTo>
                  <a:pt x="27" y="17"/>
                  <a:pt x="27" y="17"/>
                  <a:pt x="27" y="17"/>
                </a:cubicBezTo>
                <a:cubicBezTo>
                  <a:pt x="30" y="21"/>
                  <a:pt x="30" y="21"/>
                  <a:pt x="30" y="21"/>
                </a:cubicBezTo>
                <a:cubicBezTo>
                  <a:pt x="34" y="17"/>
                  <a:pt x="34" y="17"/>
                  <a:pt x="34" y="17"/>
                </a:cubicBezTo>
                <a:cubicBezTo>
                  <a:pt x="35" y="16"/>
                  <a:pt x="37" y="16"/>
                  <a:pt x="38" y="16"/>
                </a:cubicBezTo>
                <a:cubicBezTo>
                  <a:pt x="42" y="17"/>
                  <a:pt x="44" y="15"/>
                  <a:pt x="46" y="13"/>
                </a:cubicBezTo>
                <a:cubicBezTo>
                  <a:pt x="47" y="11"/>
                  <a:pt x="47" y="6"/>
                  <a:pt x="46" y="5"/>
                </a:cubicBezTo>
                <a:close/>
                <a:moveTo>
                  <a:pt x="6" y="37"/>
                </a:moveTo>
                <a:cubicBezTo>
                  <a:pt x="6" y="38"/>
                  <a:pt x="6" y="39"/>
                  <a:pt x="6" y="39"/>
                </a:cubicBezTo>
                <a:cubicBezTo>
                  <a:pt x="8" y="41"/>
                  <a:pt x="8" y="41"/>
                  <a:pt x="8" y="41"/>
                </a:cubicBezTo>
                <a:cubicBezTo>
                  <a:pt x="9" y="42"/>
                  <a:pt x="10" y="42"/>
                  <a:pt x="10" y="41"/>
                </a:cubicBezTo>
                <a:cubicBezTo>
                  <a:pt x="22" y="30"/>
                  <a:pt x="22" y="30"/>
                  <a:pt x="22" y="30"/>
                </a:cubicBezTo>
                <a:cubicBezTo>
                  <a:pt x="18" y="26"/>
                  <a:pt x="18" y="26"/>
                  <a:pt x="18" y="26"/>
                </a:cubicBezTo>
                <a:lnTo>
                  <a:pt x="6" y="37"/>
                </a:ln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138" name="稻壳儿小白白(http://dwz.cn/Wu2UP)"/>
          <p:cNvSpPr>
            <a:spLocks noEditPoints="1"/>
          </p:cNvSpPr>
          <p:nvPr/>
        </p:nvSpPr>
        <p:spPr bwMode="auto">
          <a:xfrm>
            <a:off x="6844983" y="685800"/>
            <a:ext cx="166688" cy="225425"/>
          </a:xfrm>
          <a:custGeom>
            <a:avLst/>
            <a:gdLst>
              <a:gd name="T0" fmla="*/ 11 w 35"/>
              <a:gd name="T1" fmla="*/ 45 h 47"/>
              <a:gd name="T2" fmla="*/ 18 w 35"/>
              <a:gd name="T3" fmla="*/ 47 h 47"/>
              <a:gd name="T4" fmla="*/ 24 w 35"/>
              <a:gd name="T5" fmla="*/ 45 h 47"/>
              <a:gd name="T6" fmla="*/ 24 w 35"/>
              <a:gd name="T7" fmla="*/ 40 h 47"/>
              <a:gd name="T8" fmla="*/ 11 w 35"/>
              <a:gd name="T9" fmla="*/ 40 h 47"/>
              <a:gd name="T10" fmla="*/ 11 w 35"/>
              <a:gd name="T11" fmla="*/ 45 h 47"/>
              <a:gd name="T12" fmla="*/ 24 w 35"/>
              <a:gd name="T13" fmla="*/ 37 h 47"/>
              <a:gd name="T14" fmla="*/ 34 w 35"/>
              <a:gd name="T15" fmla="*/ 13 h 47"/>
              <a:gd name="T16" fmla="*/ 18 w 35"/>
              <a:gd name="T17" fmla="*/ 0 h 47"/>
              <a:gd name="T18" fmla="*/ 1 w 35"/>
              <a:gd name="T19" fmla="*/ 13 h 47"/>
              <a:gd name="T20" fmla="*/ 11 w 35"/>
              <a:gd name="T21" fmla="*/ 37 h 47"/>
              <a:gd name="T22" fmla="*/ 24 w 35"/>
              <a:gd name="T23" fmla="*/ 37 h 47"/>
              <a:gd name="T24" fmla="*/ 6 w 35"/>
              <a:gd name="T25" fmla="*/ 14 h 47"/>
              <a:gd name="T26" fmla="*/ 18 w 35"/>
              <a:gd name="T27" fmla="*/ 5 h 47"/>
              <a:gd name="T28" fmla="*/ 29 w 35"/>
              <a:gd name="T29" fmla="*/ 14 h 47"/>
              <a:gd name="T30" fmla="*/ 25 w 35"/>
              <a:gd name="T31" fmla="*/ 23 h 47"/>
              <a:gd name="T32" fmla="*/ 20 w 35"/>
              <a:gd name="T33" fmla="*/ 33 h 47"/>
              <a:gd name="T34" fmla="*/ 16 w 35"/>
              <a:gd name="T35" fmla="*/ 33 h 47"/>
              <a:gd name="T36" fmla="*/ 10 w 35"/>
              <a:gd name="T37" fmla="*/ 23 h 47"/>
              <a:gd name="T38" fmla="*/ 6 w 35"/>
              <a:gd name="T39" fmla="*/ 14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 h="47">
                <a:moveTo>
                  <a:pt x="11" y="45"/>
                </a:moveTo>
                <a:cubicBezTo>
                  <a:pt x="13" y="46"/>
                  <a:pt x="15" y="47"/>
                  <a:pt x="18" y="47"/>
                </a:cubicBezTo>
                <a:cubicBezTo>
                  <a:pt x="20" y="47"/>
                  <a:pt x="22" y="46"/>
                  <a:pt x="24" y="45"/>
                </a:cubicBezTo>
                <a:cubicBezTo>
                  <a:pt x="24" y="40"/>
                  <a:pt x="24" y="40"/>
                  <a:pt x="24" y="40"/>
                </a:cubicBezTo>
                <a:cubicBezTo>
                  <a:pt x="11" y="40"/>
                  <a:pt x="11" y="40"/>
                  <a:pt x="11" y="40"/>
                </a:cubicBezTo>
                <a:lnTo>
                  <a:pt x="11" y="45"/>
                </a:lnTo>
                <a:close/>
                <a:moveTo>
                  <a:pt x="24" y="37"/>
                </a:moveTo>
                <a:cubicBezTo>
                  <a:pt x="24" y="27"/>
                  <a:pt x="35" y="24"/>
                  <a:pt x="34" y="13"/>
                </a:cubicBezTo>
                <a:cubicBezTo>
                  <a:pt x="34" y="7"/>
                  <a:pt x="29" y="0"/>
                  <a:pt x="18" y="0"/>
                </a:cubicBezTo>
                <a:cubicBezTo>
                  <a:pt x="6" y="0"/>
                  <a:pt x="2" y="7"/>
                  <a:pt x="1" y="13"/>
                </a:cubicBezTo>
                <a:cubicBezTo>
                  <a:pt x="0" y="24"/>
                  <a:pt x="11" y="27"/>
                  <a:pt x="11" y="37"/>
                </a:cubicBezTo>
                <a:lnTo>
                  <a:pt x="24" y="37"/>
                </a:lnTo>
                <a:close/>
                <a:moveTo>
                  <a:pt x="6" y="14"/>
                </a:moveTo>
                <a:cubicBezTo>
                  <a:pt x="7" y="8"/>
                  <a:pt x="11" y="5"/>
                  <a:pt x="18" y="5"/>
                </a:cubicBezTo>
                <a:cubicBezTo>
                  <a:pt x="24" y="5"/>
                  <a:pt x="29" y="8"/>
                  <a:pt x="29" y="14"/>
                </a:cubicBezTo>
                <a:cubicBezTo>
                  <a:pt x="29" y="17"/>
                  <a:pt x="27" y="19"/>
                  <a:pt x="25" y="23"/>
                </a:cubicBezTo>
                <a:cubicBezTo>
                  <a:pt x="23" y="26"/>
                  <a:pt x="21" y="29"/>
                  <a:pt x="20" y="33"/>
                </a:cubicBezTo>
                <a:cubicBezTo>
                  <a:pt x="16" y="33"/>
                  <a:pt x="16" y="33"/>
                  <a:pt x="16" y="33"/>
                </a:cubicBezTo>
                <a:cubicBezTo>
                  <a:pt x="15" y="29"/>
                  <a:pt x="12" y="26"/>
                  <a:pt x="10" y="23"/>
                </a:cubicBezTo>
                <a:cubicBezTo>
                  <a:pt x="8" y="19"/>
                  <a:pt x="6" y="17"/>
                  <a:pt x="6" y="14"/>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26" name="稻壳儿小白白(http://dwz.cn/Wu2UP)"/>
          <p:cNvSpPr/>
          <p:nvPr/>
        </p:nvSpPr>
        <p:spPr bwMode="auto">
          <a:xfrm rot="18960000">
            <a:off x="5841365" y="2010410"/>
            <a:ext cx="223520" cy="223520"/>
          </a:xfrm>
          <a:custGeom>
            <a:avLst/>
            <a:gdLst>
              <a:gd name="T0" fmla="*/ 24 w 42"/>
              <a:gd name="T1" fmla="*/ 24 h 42"/>
              <a:gd name="T2" fmla="*/ 15 w 42"/>
              <a:gd name="T3" fmla="*/ 30 h 42"/>
              <a:gd name="T4" fmla="*/ 5 w 42"/>
              <a:gd name="T5" fmla="*/ 29 h 42"/>
              <a:gd name="T6" fmla="*/ 6 w 42"/>
              <a:gd name="T7" fmla="*/ 39 h 42"/>
              <a:gd name="T8" fmla="*/ 29 w 42"/>
              <a:gd name="T9" fmla="*/ 29 h 42"/>
              <a:gd name="T10" fmla="*/ 39 w 42"/>
              <a:gd name="T11" fmla="*/ 6 h 42"/>
              <a:gd name="T12" fmla="*/ 30 w 42"/>
              <a:gd name="T13" fmla="*/ 5 h 42"/>
              <a:gd name="T14" fmla="*/ 30 w 42"/>
              <a:gd name="T15" fmla="*/ 14 h 42"/>
              <a:gd name="T16" fmla="*/ 24 w 42"/>
              <a:gd name="T17" fmla="*/ 2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42">
                <a:moveTo>
                  <a:pt x="24" y="24"/>
                </a:moveTo>
                <a:cubicBezTo>
                  <a:pt x="21" y="28"/>
                  <a:pt x="16" y="31"/>
                  <a:pt x="15" y="30"/>
                </a:cubicBezTo>
                <a:cubicBezTo>
                  <a:pt x="12" y="27"/>
                  <a:pt x="11" y="25"/>
                  <a:pt x="5" y="29"/>
                </a:cubicBezTo>
                <a:cubicBezTo>
                  <a:pt x="0" y="34"/>
                  <a:pt x="4" y="37"/>
                  <a:pt x="6" y="39"/>
                </a:cubicBezTo>
                <a:cubicBezTo>
                  <a:pt x="9" y="42"/>
                  <a:pt x="19" y="39"/>
                  <a:pt x="29" y="29"/>
                </a:cubicBezTo>
                <a:cubicBezTo>
                  <a:pt x="39" y="19"/>
                  <a:pt x="42" y="9"/>
                  <a:pt x="39" y="6"/>
                </a:cubicBezTo>
                <a:cubicBezTo>
                  <a:pt x="37" y="4"/>
                  <a:pt x="34" y="0"/>
                  <a:pt x="30" y="5"/>
                </a:cubicBezTo>
                <a:cubicBezTo>
                  <a:pt x="25" y="10"/>
                  <a:pt x="27" y="12"/>
                  <a:pt x="30" y="14"/>
                </a:cubicBezTo>
                <a:cubicBezTo>
                  <a:pt x="32" y="16"/>
                  <a:pt x="28" y="20"/>
                  <a:pt x="24" y="24"/>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27" name="稻壳儿小白白(http://dwz.cn/Wu2UP)"/>
          <p:cNvSpPr>
            <a:spLocks noEditPoints="1"/>
          </p:cNvSpPr>
          <p:nvPr/>
        </p:nvSpPr>
        <p:spPr bwMode="auto">
          <a:xfrm>
            <a:off x="5985193" y="2519680"/>
            <a:ext cx="179388" cy="228600"/>
          </a:xfrm>
          <a:custGeom>
            <a:avLst/>
            <a:gdLst>
              <a:gd name="T0" fmla="*/ 36 w 37"/>
              <a:gd name="T1" fmla="*/ 12 h 48"/>
              <a:gd name="T2" fmla="*/ 22 w 37"/>
              <a:gd name="T3" fmla="*/ 2 h 48"/>
              <a:gd name="T4" fmla="*/ 11 w 37"/>
              <a:gd name="T5" fmla="*/ 15 h 48"/>
              <a:gd name="T6" fmla="*/ 12 w 37"/>
              <a:gd name="T7" fmla="*/ 21 h 48"/>
              <a:gd name="T8" fmla="*/ 0 w 37"/>
              <a:gd name="T9" fmla="*/ 39 h 48"/>
              <a:gd name="T10" fmla="*/ 0 w 37"/>
              <a:gd name="T11" fmla="*/ 42 h 48"/>
              <a:gd name="T12" fmla="*/ 0 w 37"/>
              <a:gd name="T13" fmla="*/ 46 h 48"/>
              <a:gd name="T14" fmla="*/ 2 w 37"/>
              <a:gd name="T15" fmla="*/ 47 h 48"/>
              <a:gd name="T16" fmla="*/ 6 w 37"/>
              <a:gd name="T17" fmla="*/ 47 h 48"/>
              <a:gd name="T18" fmla="*/ 8 w 37"/>
              <a:gd name="T19" fmla="*/ 45 h 48"/>
              <a:gd name="T20" fmla="*/ 13 w 37"/>
              <a:gd name="T21" fmla="*/ 37 h 48"/>
              <a:gd name="T22" fmla="*/ 13 w 37"/>
              <a:gd name="T23" fmla="*/ 37 h 48"/>
              <a:gd name="T24" fmla="*/ 16 w 37"/>
              <a:gd name="T25" fmla="*/ 37 h 48"/>
              <a:gd name="T26" fmla="*/ 22 w 37"/>
              <a:gd name="T27" fmla="*/ 28 h 48"/>
              <a:gd name="T28" fmla="*/ 28 w 37"/>
              <a:gd name="T29" fmla="*/ 28 h 48"/>
              <a:gd name="T30" fmla="*/ 36 w 37"/>
              <a:gd name="T31" fmla="*/ 12 h 48"/>
              <a:gd name="T32" fmla="*/ 30 w 37"/>
              <a:gd name="T33" fmla="*/ 16 h 48"/>
              <a:gd name="T34" fmla="*/ 24 w 37"/>
              <a:gd name="T35" fmla="*/ 15 h 48"/>
              <a:gd name="T36" fmla="*/ 21 w 37"/>
              <a:gd name="T37" fmla="*/ 9 h 48"/>
              <a:gd name="T38" fmla="*/ 29 w 37"/>
              <a:gd name="T39" fmla="*/ 7 h 48"/>
              <a:gd name="T40" fmla="*/ 30 w 37"/>
              <a:gd name="T41" fmla="*/ 1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7" h="48">
                <a:moveTo>
                  <a:pt x="36" y="12"/>
                </a:moveTo>
                <a:cubicBezTo>
                  <a:pt x="35" y="5"/>
                  <a:pt x="28" y="0"/>
                  <a:pt x="22" y="2"/>
                </a:cubicBezTo>
                <a:cubicBezTo>
                  <a:pt x="15" y="3"/>
                  <a:pt x="9" y="8"/>
                  <a:pt x="11" y="15"/>
                </a:cubicBezTo>
                <a:cubicBezTo>
                  <a:pt x="11" y="17"/>
                  <a:pt x="12" y="19"/>
                  <a:pt x="12" y="21"/>
                </a:cubicBezTo>
                <a:cubicBezTo>
                  <a:pt x="0" y="39"/>
                  <a:pt x="0" y="39"/>
                  <a:pt x="0" y="39"/>
                </a:cubicBezTo>
                <a:cubicBezTo>
                  <a:pt x="0" y="40"/>
                  <a:pt x="0" y="41"/>
                  <a:pt x="0" y="42"/>
                </a:cubicBezTo>
                <a:cubicBezTo>
                  <a:pt x="0" y="46"/>
                  <a:pt x="0" y="46"/>
                  <a:pt x="0" y="46"/>
                </a:cubicBezTo>
                <a:cubicBezTo>
                  <a:pt x="1" y="47"/>
                  <a:pt x="1" y="48"/>
                  <a:pt x="2" y="47"/>
                </a:cubicBezTo>
                <a:cubicBezTo>
                  <a:pt x="6" y="47"/>
                  <a:pt x="6" y="47"/>
                  <a:pt x="6" y="47"/>
                </a:cubicBezTo>
                <a:cubicBezTo>
                  <a:pt x="6" y="47"/>
                  <a:pt x="7" y="46"/>
                  <a:pt x="8" y="45"/>
                </a:cubicBezTo>
                <a:cubicBezTo>
                  <a:pt x="13" y="37"/>
                  <a:pt x="13" y="37"/>
                  <a:pt x="13" y="37"/>
                </a:cubicBezTo>
                <a:cubicBezTo>
                  <a:pt x="13" y="37"/>
                  <a:pt x="13" y="37"/>
                  <a:pt x="13" y="37"/>
                </a:cubicBezTo>
                <a:cubicBezTo>
                  <a:pt x="16" y="37"/>
                  <a:pt x="16" y="37"/>
                  <a:pt x="16" y="37"/>
                </a:cubicBezTo>
                <a:cubicBezTo>
                  <a:pt x="22" y="28"/>
                  <a:pt x="22" y="28"/>
                  <a:pt x="22" y="28"/>
                </a:cubicBezTo>
                <a:cubicBezTo>
                  <a:pt x="23" y="28"/>
                  <a:pt x="26" y="28"/>
                  <a:pt x="28" y="28"/>
                </a:cubicBezTo>
                <a:cubicBezTo>
                  <a:pt x="34" y="26"/>
                  <a:pt x="37" y="19"/>
                  <a:pt x="36" y="12"/>
                </a:cubicBezTo>
                <a:close/>
                <a:moveTo>
                  <a:pt x="30" y="16"/>
                </a:moveTo>
                <a:cubicBezTo>
                  <a:pt x="28" y="18"/>
                  <a:pt x="26" y="16"/>
                  <a:pt x="24" y="15"/>
                </a:cubicBezTo>
                <a:cubicBezTo>
                  <a:pt x="21" y="13"/>
                  <a:pt x="19" y="11"/>
                  <a:pt x="21" y="9"/>
                </a:cubicBezTo>
                <a:cubicBezTo>
                  <a:pt x="22" y="6"/>
                  <a:pt x="26" y="5"/>
                  <a:pt x="29" y="7"/>
                </a:cubicBezTo>
                <a:cubicBezTo>
                  <a:pt x="31" y="9"/>
                  <a:pt x="32" y="13"/>
                  <a:pt x="30" y="16"/>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29" name="稻壳儿小白白(http://dwz.cn/Wu2UP)"/>
          <p:cNvSpPr>
            <a:spLocks noEditPoints="1"/>
          </p:cNvSpPr>
          <p:nvPr/>
        </p:nvSpPr>
        <p:spPr bwMode="auto">
          <a:xfrm rot="18600000">
            <a:off x="5891530" y="2841625"/>
            <a:ext cx="276225" cy="170180"/>
          </a:xfrm>
          <a:custGeom>
            <a:avLst/>
            <a:gdLst>
              <a:gd name="T0" fmla="*/ 2 w 44"/>
              <a:gd name="T1" fmla="*/ 2 h 27"/>
              <a:gd name="T2" fmla="*/ 20 w 44"/>
              <a:gd name="T3" fmla="*/ 12 h 27"/>
              <a:gd name="T4" fmla="*/ 22 w 44"/>
              <a:gd name="T5" fmla="*/ 12 h 27"/>
              <a:gd name="T6" fmla="*/ 24 w 44"/>
              <a:gd name="T7" fmla="*/ 12 h 27"/>
              <a:gd name="T8" fmla="*/ 42 w 44"/>
              <a:gd name="T9" fmla="*/ 2 h 27"/>
              <a:gd name="T10" fmla="*/ 42 w 44"/>
              <a:gd name="T11" fmla="*/ 0 h 27"/>
              <a:gd name="T12" fmla="*/ 2 w 44"/>
              <a:gd name="T13" fmla="*/ 0 h 27"/>
              <a:gd name="T14" fmla="*/ 2 w 44"/>
              <a:gd name="T15" fmla="*/ 2 h 27"/>
              <a:gd name="T16" fmla="*/ 42 w 44"/>
              <a:gd name="T17" fmla="*/ 7 h 27"/>
              <a:gd name="T18" fmla="*/ 24 w 44"/>
              <a:gd name="T19" fmla="*/ 16 h 27"/>
              <a:gd name="T20" fmla="*/ 22 w 44"/>
              <a:gd name="T21" fmla="*/ 17 h 27"/>
              <a:gd name="T22" fmla="*/ 20 w 44"/>
              <a:gd name="T23" fmla="*/ 16 h 27"/>
              <a:gd name="T24" fmla="*/ 2 w 44"/>
              <a:gd name="T25" fmla="*/ 7 h 27"/>
              <a:gd name="T26" fmla="*/ 1 w 44"/>
              <a:gd name="T27" fmla="*/ 7 h 27"/>
              <a:gd name="T28" fmla="*/ 1 w 44"/>
              <a:gd name="T29" fmla="*/ 25 h 27"/>
              <a:gd name="T30" fmla="*/ 3 w 44"/>
              <a:gd name="T31" fmla="*/ 27 h 27"/>
              <a:gd name="T32" fmla="*/ 41 w 44"/>
              <a:gd name="T33" fmla="*/ 27 h 27"/>
              <a:gd name="T34" fmla="*/ 43 w 44"/>
              <a:gd name="T35" fmla="*/ 25 h 27"/>
              <a:gd name="T36" fmla="*/ 43 w 44"/>
              <a:gd name="T37" fmla="*/ 7 h 27"/>
              <a:gd name="T38" fmla="*/ 42 w 44"/>
              <a:gd name="T39" fmla="*/ 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 h="27">
                <a:moveTo>
                  <a:pt x="2" y="2"/>
                </a:moveTo>
                <a:cubicBezTo>
                  <a:pt x="3" y="3"/>
                  <a:pt x="19" y="11"/>
                  <a:pt x="20" y="12"/>
                </a:cubicBezTo>
                <a:cubicBezTo>
                  <a:pt x="20" y="12"/>
                  <a:pt x="21" y="12"/>
                  <a:pt x="22" y="12"/>
                </a:cubicBezTo>
                <a:cubicBezTo>
                  <a:pt x="23" y="12"/>
                  <a:pt x="23" y="12"/>
                  <a:pt x="24" y="12"/>
                </a:cubicBezTo>
                <a:cubicBezTo>
                  <a:pt x="25" y="11"/>
                  <a:pt x="40" y="3"/>
                  <a:pt x="42" y="2"/>
                </a:cubicBezTo>
                <a:cubicBezTo>
                  <a:pt x="43" y="1"/>
                  <a:pt x="44" y="0"/>
                  <a:pt x="42" y="0"/>
                </a:cubicBezTo>
                <a:cubicBezTo>
                  <a:pt x="2" y="0"/>
                  <a:pt x="2" y="0"/>
                  <a:pt x="2" y="0"/>
                </a:cubicBezTo>
                <a:cubicBezTo>
                  <a:pt x="0" y="0"/>
                  <a:pt x="1" y="1"/>
                  <a:pt x="2" y="2"/>
                </a:cubicBezTo>
                <a:close/>
                <a:moveTo>
                  <a:pt x="42" y="7"/>
                </a:moveTo>
                <a:cubicBezTo>
                  <a:pt x="41" y="7"/>
                  <a:pt x="25" y="16"/>
                  <a:pt x="24" y="16"/>
                </a:cubicBezTo>
                <a:cubicBezTo>
                  <a:pt x="23" y="17"/>
                  <a:pt x="23" y="17"/>
                  <a:pt x="22" y="17"/>
                </a:cubicBezTo>
                <a:cubicBezTo>
                  <a:pt x="21" y="17"/>
                  <a:pt x="20" y="17"/>
                  <a:pt x="20" y="16"/>
                </a:cubicBezTo>
                <a:cubicBezTo>
                  <a:pt x="19" y="16"/>
                  <a:pt x="3" y="7"/>
                  <a:pt x="2" y="7"/>
                </a:cubicBezTo>
                <a:cubicBezTo>
                  <a:pt x="1" y="6"/>
                  <a:pt x="1" y="7"/>
                  <a:pt x="1" y="7"/>
                </a:cubicBezTo>
                <a:cubicBezTo>
                  <a:pt x="1" y="8"/>
                  <a:pt x="1" y="25"/>
                  <a:pt x="1" y="25"/>
                </a:cubicBezTo>
                <a:cubicBezTo>
                  <a:pt x="1" y="26"/>
                  <a:pt x="2" y="27"/>
                  <a:pt x="3" y="27"/>
                </a:cubicBezTo>
                <a:cubicBezTo>
                  <a:pt x="41" y="27"/>
                  <a:pt x="41" y="27"/>
                  <a:pt x="41" y="27"/>
                </a:cubicBezTo>
                <a:cubicBezTo>
                  <a:pt x="42" y="27"/>
                  <a:pt x="43" y="26"/>
                  <a:pt x="43" y="25"/>
                </a:cubicBezTo>
                <a:cubicBezTo>
                  <a:pt x="43" y="25"/>
                  <a:pt x="43" y="8"/>
                  <a:pt x="43" y="7"/>
                </a:cubicBezTo>
                <a:cubicBezTo>
                  <a:pt x="43" y="7"/>
                  <a:pt x="43" y="6"/>
                  <a:pt x="42" y="7"/>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30" name="稻壳儿小白白(http://dwz.cn/Wu2UP)"/>
          <p:cNvSpPr/>
          <p:nvPr/>
        </p:nvSpPr>
        <p:spPr>
          <a:xfrm rot="3240000">
            <a:off x="5749290" y="2561590"/>
            <a:ext cx="261938" cy="284163"/>
          </a:xfrm>
          <a:custGeom>
            <a:avLst/>
            <a:gdLst/>
            <a:ahLst/>
            <a:cxnLst>
              <a:cxn ang="0">
                <a:pos x="207753" y="283619"/>
              </a:cxn>
              <a:cxn ang="0">
                <a:pos x="166203" y="262866"/>
              </a:cxn>
              <a:cxn ang="0">
                <a:pos x="20775" y="117598"/>
              </a:cxn>
              <a:cxn ang="0">
                <a:pos x="0" y="69175"/>
              </a:cxn>
              <a:cxn ang="0">
                <a:pos x="69251" y="0"/>
              </a:cxn>
              <a:cxn ang="0">
                <a:pos x="124652" y="20753"/>
              </a:cxn>
              <a:cxn ang="0">
                <a:pos x="235454" y="131433"/>
              </a:cxn>
              <a:cxn ang="0">
                <a:pos x="235454" y="138351"/>
              </a:cxn>
              <a:cxn ang="0">
                <a:pos x="221603" y="152186"/>
              </a:cxn>
              <a:cxn ang="0">
                <a:pos x="221603" y="152186"/>
              </a:cxn>
              <a:cxn ang="0">
                <a:pos x="103877" y="34588"/>
              </a:cxn>
              <a:cxn ang="0">
                <a:pos x="69251" y="20753"/>
              </a:cxn>
              <a:cxn ang="0">
                <a:pos x="27700" y="69175"/>
              </a:cxn>
              <a:cxn ang="0">
                <a:pos x="41551" y="103763"/>
              </a:cxn>
              <a:cxn ang="0">
                <a:pos x="186978" y="249031"/>
              </a:cxn>
              <a:cxn ang="0">
                <a:pos x="207753" y="262866"/>
              </a:cxn>
              <a:cxn ang="0">
                <a:pos x="235454" y="235196"/>
              </a:cxn>
              <a:cxn ang="0">
                <a:pos x="228528" y="207526"/>
              </a:cxn>
              <a:cxn ang="0">
                <a:pos x="117727" y="96846"/>
              </a:cxn>
              <a:cxn ang="0">
                <a:pos x="110802" y="89928"/>
              </a:cxn>
              <a:cxn ang="0">
                <a:pos x="96951" y="103763"/>
              </a:cxn>
              <a:cxn ang="0">
                <a:pos x="96951" y="117598"/>
              </a:cxn>
              <a:cxn ang="0">
                <a:pos x="173128" y="193691"/>
              </a:cxn>
              <a:cxn ang="0">
                <a:pos x="180053" y="193691"/>
              </a:cxn>
              <a:cxn ang="0">
                <a:pos x="166203" y="214444"/>
              </a:cxn>
              <a:cxn ang="0">
                <a:pos x="159277" y="207526"/>
              </a:cxn>
              <a:cxn ang="0">
                <a:pos x="83101" y="131433"/>
              </a:cxn>
              <a:cxn ang="0">
                <a:pos x="69251" y="103763"/>
              </a:cxn>
              <a:cxn ang="0">
                <a:pos x="110802" y="69175"/>
              </a:cxn>
              <a:cxn ang="0">
                <a:pos x="138502" y="83010"/>
              </a:cxn>
              <a:cxn ang="0">
                <a:pos x="242379" y="186773"/>
              </a:cxn>
              <a:cxn ang="0">
                <a:pos x="263154" y="235196"/>
              </a:cxn>
              <a:cxn ang="0">
                <a:pos x="207753" y="283619"/>
              </a:cxn>
            </a:cxnLst>
            <a:rect l="0" t="0" r="0" b="0"/>
            <a:pathLst>
              <a:path w="38" h="41">
                <a:moveTo>
                  <a:pt x="30" y="41"/>
                </a:moveTo>
                <a:cubicBezTo>
                  <a:pt x="28" y="41"/>
                  <a:pt x="26" y="40"/>
                  <a:pt x="24" y="38"/>
                </a:cubicBezTo>
                <a:cubicBezTo>
                  <a:pt x="3" y="17"/>
                  <a:pt x="3" y="17"/>
                  <a:pt x="3" y="17"/>
                </a:cubicBezTo>
                <a:cubicBezTo>
                  <a:pt x="1" y="16"/>
                  <a:pt x="0" y="13"/>
                  <a:pt x="0" y="10"/>
                </a:cubicBezTo>
                <a:cubicBezTo>
                  <a:pt x="0" y="5"/>
                  <a:pt x="5" y="0"/>
                  <a:pt x="10" y="0"/>
                </a:cubicBezTo>
                <a:cubicBezTo>
                  <a:pt x="13" y="0"/>
                  <a:pt x="16" y="1"/>
                  <a:pt x="18" y="3"/>
                </a:cubicBezTo>
                <a:cubicBezTo>
                  <a:pt x="34" y="19"/>
                  <a:pt x="34" y="19"/>
                  <a:pt x="34" y="19"/>
                </a:cubicBezTo>
                <a:cubicBezTo>
                  <a:pt x="34" y="19"/>
                  <a:pt x="34" y="20"/>
                  <a:pt x="34" y="20"/>
                </a:cubicBezTo>
                <a:cubicBezTo>
                  <a:pt x="34" y="20"/>
                  <a:pt x="33" y="22"/>
                  <a:pt x="32" y="22"/>
                </a:cubicBezTo>
                <a:cubicBezTo>
                  <a:pt x="32" y="22"/>
                  <a:pt x="32" y="22"/>
                  <a:pt x="32" y="22"/>
                </a:cubicBezTo>
                <a:cubicBezTo>
                  <a:pt x="15" y="5"/>
                  <a:pt x="15" y="5"/>
                  <a:pt x="15" y="5"/>
                </a:cubicBezTo>
                <a:cubicBezTo>
                  <a:pt x="14" y="4"/>
                  <a:pt x="12" y="3"/>
                  <a:pt x="10" y="3"/>
                </a:cubicBezTo>
                <a:cubicBezTo>
                  <a:pt x="7" y="3"/>
                  <a:pt x="4" y="6"/>
                  <a:pt x="4" y="10"/>
                </a:cubicBezTo>
                <a:cubicBezTo>
                  <a:pt x="4" y="12"/>
                  <a:pt x="4" y="14"/>
                  <a:pt x="6" y="15"/>
                </a:cubicBezTo>
                <a:cubicBezTo>
                  <a:pt x="27" y="36"/>
                  <a:pt x="27" y="36"/>
                  <a:pt x="27" y="36"/>
                </a:cubicBezTo>
                <a:cubicBezTo>
                  <a:pt x="28" y="37"/>
                  <a:pt x="29" y="38"/>
                  <a:pt x="30" y="38"/>
                </a:cubicBezTo>
                <a:cubicBezTo>
                  <a:pt x="33" y="38"/>
                  <a:pt x="34" y="36"/>
                  <a:pt x="34" y="34"/>
                </a:cubicBezTo>
                <a:cubicBezTo>
                  <a:pt x="34" y="32"/>
                  <a:pt x="34" y="31"/>
                  <a:pt x="33" y="30"/>
                </a:cubicBezTo>
                <a:cubicBezTo>
                  <a:pt x="17" y="14"/>
                  <a:pt x="17" y="14"/>
                  <a:pt x="17" y="14"/>
                </a:cubicBezTo>
                <a:cubicBezTo>
                  <a:pt x="17" y="14"/>
                  <a:pt x="16" y="13"/>
                  <a:pt x="16" y="13"/>
                </a:cubicBezTo>
                <a:cubicBezTo>
                  <a:pt x="15" y="13"/>
                  <a:pt x="14" y="14"/>
                  <a:pt x="14" y="15"/>
                </a:cubicBezTo>
                <a:cubicBezTo>
                  <a:pt x="14" y="16"/>
                  <a:pt x="14" y="16"/>
                  <a:pt x="14" y="17"/>
                </a:cubicBezTo>
                <a:cubicBezTo>
                  <a:pt x="25" y="28"/>
                  <a:pt x="25" y="28"/>
                  <a:pt x="25" y="28"/>
                </a:cubicBezTo>
                <a:cubicBezTo>
                  <a:pt x="26" y="28"/>
                  <a:pt x="26" y="28"/>
                  <a:pt x="26" y="28"/>
                </a:cubicBezTo>
                <a:cubicBezTo>
                  <a:pt x="26" y="29"/>
                  <a:pt x="24" y="31"/>
                  <a:pt x="24" y="31"/>
                </a:cubicBezTo>
                <a:cubicBezTo>
                  <a:pt x="23" y="31"/>
                  <a:pt x="23" y="30"/>
                  <a:pt x="23" y="30"/>
                </a:cubicBezTo>
                <a:cubicBezTo>
                  <a:pt x="12" y="19"/>
                  <a:pt x="12" y="19"/>
                  <a:pt x="12" y="19"/>
                </a:cubicBezTo>
                <a:cubicBezTo>
                  <a:pt x="11" y="18"/>
                  <a:pt x="10" y="17"/>
                  <a:pt x="10" y="15"/>
                </a:cubicBezTo>
                <a:cubicBezTo>
                  <a:pt x="10" y="12"/>
                  <a:pt x="13" y="10"/>
                  <a:pt x="16" y="10"/>
                </a:cubicBezTo>
                <a:cubicBezTo>
                  <a:pt x="17" y="10"/>
                  <a:pt x="19" y="11"/>
                  <a:pt x="20" y="12"/>
                </a:cubicBezTo>
                <a:cubicBezTo>
                  <a:pt x="35" y="27"/>
                  <a:pt x="35" y="27"/>
                  <a:pt x="35" y="27"/>
                </a:cubicBezTo>
                <a:cubicBezTo>
                  <a:pt x="37" y="29"/>
                  <a:pt x="38" y="31"/>
                  <a:pt x="38" y="34"/>
                </a:cubicBezTo>
                <a:cubicBezTo>
                  <a:pt x="38" y="38"/>
                  <a:pt x="35" y="41"/>
                  <a:pt x="30" y="41"/>
                </a:cubicBezTo>
                <a:close/>
              </a:path>
            </a:pathLst>
          </a:custGeom>
          <a:solidFill>
            <a:srgbClr val="79BDB4"/>
          </a:solidFill>
          <a:ln w="9525">
            <a:noFill/>
          </a:ln>
        </p:spPr>
        <p:txBody>
          <a:bodyPr/>
          <a:lstStyle/>
          <a:p>
            <a:endParaRPr lang="zh-CN" altLang="en-US">
              <a:solidFill>
                <a:srgbClr val="706E65"/>
              </a:solidFill>
            </a:endParaRPr>
          </a:p>
        </p:txBody>
      </p:sp>
      <p:sp>
        <p:nvSpPr>
          <p:cNvPr id="31" name="稻壳儿小白白(http://dwz.cn/Wu2UP)"/>
          <p:cNvSpPr/>
          <p:nvPr/>
        </p:nvSpPr>
        <p:spPr>
          <a:xfrm>
            <a:off x="5921693" y="2273618"/>
            <a:ext cx="260350" cy="263525"/>
          </a:xfrm>
          <a:custGeom>
            <a:avLst/>
            <a:gdLst/>
            <a:ahLst/>
            <a:cxnLst>
              <a:cxn ang="0">
                <a:pos x="232836" y="69251"/>
              </a:cxn>
              <a:cxn ang="0">
                <a:pos x="205443" y="96951"/>
              </a:cxn>
              <a:cxn ang="0">
                <a:pos x="232836" y="228528"/>
              </a:cxn>
              <a:cxn ang="0">
                <a:pos x="232836" y="235454"/>
              </a:cxn>
              <a:cxn ang="0">
                <a:pos x="205443" y="249304"/>
              </a:cxn>
              <a:cxn ang="0">
                <a:pos x="205443" y="249304"/>
              </a:cxn>
              <a:cxn ang="0">
                <a:pos x="205443" y="249304"/>
              </a:cxn>
              <a:cxn ang="0">
                <a:pos x="198595" y="249304"/>
              </a:cxn>
              <a:cxn ang="0">
                <a:pos x="150658" y="152352"/>
              </a:cxn>
              <a:cxn ang="0">
                <a:pos x="102722" y="200828"/>
              </a:cxn>
              <a:cxn ang="0">
                <a:pos x="109570" y="242379"/>
              </a:cxn>
              <a:cxn ang="0">
                <a:pos x="109570" y="242379"/>
              </a:cxn>
              <a:cxn ang="0">
                <a:pos x="89025" y="263154"/>
              </a:cxn>
              <a:cxn ang="0">
                <a:pos x="89025" y="263154"/>
              </a:cxn>
              <a:cxn ang="0">
                <a:pos x="89025" y="263154"/>
              </a:cxn>
              <a:cxn ang="0">
                <a:pos x="82177" y="263154"/>
              </a:cxn>
              <a:cxn ang="0">
                <a:pos x="47937" y="214678"/>
              </a:cxn>
              <a:cxn ang="0">
                <a:pos x="0" y="180053"/>
              </a:cxn>
              <a:cxn ang="0">
                <a:pos x="0" y="173128"/>
              </a:cxn>
              <a:cxn ang="0">
                <a:pos x="0" y="173128"/>
              </a:cxn>
              <a:cxn ang="0">
                <a:pos x="20544" y="152352"/>
              </a:cxn>
              <a:cxn ang="0">
                <a:pos x="20544" y="152352"/>
              </a:cxn>
              <a:cxn ang="0">
                <a:pos x="20544" y="152352"/>
              </a:cxn>
              <a:cxn ang="0">
                <a:pos x="61633" y="159277"/>
              </a:cxn>
              <a:cxn ang="0">
                <a:pos x="109570" y="110802"/>
              </a:cxn>
              <a:cxn ang="0">
                <a:pos x="13696" y="62326"/>
              </a:cxn>
              <a:cxn ang="0">
                <a:pos x="6848" y="55401"/>
              </a:cxn>
              <a:cxn ang="0">
                <a:pos x="13696" y="55401"/>
              </a:cxn>
              <a:cxn ang="0">
                <a:pos x="34241" y="27700"/>
              </a:cxn>
              <a:cxn ang="0">
                <a:pos x="41089" y="27700"/>
              </a:cxn>
              <a:cxn ang="0">
                <a:pos x="164355" y="55401"/>
              </a:cxn>
              <a:cxn ang="0">
                <a:pos x="191747" y="27700"/>
              </a:cxn>
              <a:cxn ang="0">
                <a:pos x="253380" y="6925"/>
              </a:cxn>
              <a:cxn ang="0">
                <a:pos x="232836" y="69251"/>
              </a:cxn>
            </a:cxnLst>
            <a:rect l="0" t="0" r="0" b="0"/>
            <a:pathLst>
              <a:path w="38" h="38">
                <a:moveTo>
                  <a:pt x="34" y="10"/>
                </a:moveTo>
                <a:cubicBezTo>
                  <a:pt x="30" y="14"/>
                  <a:pt x="30" y="14"/>
                  <a:pt x="30" y="14"/>
                </a:cubicBezTo>
                <a:cubicBezTo>
                  <a:pt x="34" y="33"/>
                  <a:pt x="34" y="33"/>
                  <a:pt x="34" y="33"/>
                </a:cubicBezTo>
                <a:cubicBezTo>
                  <a:pt x="34" y="33"/>
                  <a:pt x="34" y="34"/>
                  <a:pt x="34" y="34"/>
                </a:cubicBezTo>
                <a:cubicBezTo>
                  <a:pt x="30" y="36"/>
                  <a:pt x="30" y="36"/>
                  <a:pt x="30" y="36"/>
                </a:cubicBezTo>
                <a:cubicBezTo>
                  <a:pt x="30" y="36"/>
                  <a:pt x="30" y="36"/>
                  <a:pt x="30" y="36"/>
                </a:cubicBezTo>
                <a:cubicBezTo>
                  <a:pt x="30" y="36"/>
                  <a:pt x="30" y="36"/>
                  <a:pt x="30" y="36"/>
                </a:cubicBezTo>
                <a:cubicBezTo>
                  <a:pt x="29" y="36"/>
                  <a:pt x="29" y="36"/>
                  <a:pt x="29" y="36"/>
                </a:cubicBezTo>
                <a:cubicBezTo>
                  <a:pt x="22" y="22"/>
                  <a:pt x="22" y="22"/>
                  <a:pt x="22" y="22"/>
                </a:cubicBezTo>
                <a:cubicBezTo>
                  <a:pt x="15" y="29"/>
                  <a:pt x="15" y="29"/>
                  <a:pt x="15" y="29"/>
                </a:cubicBezTo>
                <a:cubicBezTo>
                  <a:pt x="16" y="35"/>
                  <a:pt x="16" y="35"/>
                  <a:pt x="16" y="35"/>
                </a:cubicBezTo>
                <a:cubicBezTo>
                  <a:pt x="16" y="35"/>
                  <a:pt x="16" y="35"/>
                  <a:pt x="16" y="35"/>
                </a:cubicBezTo>
                <a:cubicBezTo>
                  <a:pt x="13" y="38"/>
                  <a:pt x="13" y="38"/>
                  <a:pt x="13" y="38"/>
                </a:cubicBezTo>
                <a:cubicBezTo>
                  <a:pt x="13" y="38"/>
                  <a:pt x="13" y="38"/>
                  <a:pt x="13" y="38"/>
                </a:cubicBezTo>
                <a:cubicBezTo>
                  <a:pt x="13" y="38"/>
                  <a:pt x="13" y="38"/>
                  <a:pt x="13" y="38"/>
                </a:cubicBezTo>
                <a:cubicBezTo>
                  <a:pt x="12" y="38"/>
                  <a:pt x="12" y="38"/>
                  <a:pt x="12" y="38"/>
                </a:cubicBezTo>
                <a:cubicBezTo>
                  <a:pt x="7" y="31"/>
                  <a:pt x="7" y="31"/>
                  <a:pt x="7" y="31"/>
                </a:cubicBezTo>
                <a:cubicBezTo>
                  <a:pt x="0" y="26"/>
                  <a:pt x="0" y="26"/>
                  <a:pt x="0" y="26"/>
                </a:cubicBezTo>
                <a:cubicBezTo>
                  <a:pt x="0" y="26"/>
                  <a:pt x="0" y="26"/>
                  <a:pt x="0" y="25"/>
                </a:cubicBezTo>
                <a:cubicBezTo>
                  <a:pt x="0" y="25"/>
                  <a:pt x="0" y="25"/>
                  <a:pt x="0" y="25"/>
                </a:cubicBezTo>
                <a:cubicBezTo>
                  <a:pt x="3" y="22"/>
                  <a:pt x="3" y="22"/>
                  <a:pt x="3" y="22"/>
                </a:cubicBezTo>
                <a:cubicBezTo>
                  <a:pt x="3" y="22"/>
                  <a:pt x="3" y="22"/>
                  <a:pt x="3" y="22"/>
                </a:cubicBezTo>
                <a:cubicBezTo>
                  <a:pt x="3" y="22"/>
                  <a:pt x="3" y="22"/>
                  <a:pt x="3" y="22"/>
                </a:cubicBezTo>
                <a:cubicBezTo>
                  <a:pt x="9" y="23"/>
                  <a:pt x="9" y="23"/>
                  <a:pt x="9" y="23"/>
                </a:cubicBezTo>
                <a:cubicBezTo>
                  <a:pt x="16" y="16"/>
                  <a:pt x="16" y="16"/>
                  <a:pt x="16" y="16"/>
                </a:cubicBezTo>
                <a:cubicBezTo>
                  <a:pt x="2" y="9"/>
                  <a:pt x="2" y="9"/>
                  <a:pt x="2" y="9"/>
                </a:cubicBezTo>
                <a:cubicBezTo>
                  <a:pt x="2" y="9"/>
                  <a:pt x="2" y="9"/>
                  <a:pt x="1" y="8"/>
                </a:cubicBezTo>
                <a:cubicBezTo>
                  <a:pt x="1" y="8"/>
                  <a:pt x="2" y="8"/>
                  <a:pt x="2" y="8"/>
                </a:cubicBezTo>
                <a:cubicBezTo>
                  <a:pt x="5" y="4"/>
                  <a:pt x="5" y="4"/>
                  <a:pt x="5" y="4"/>
                </a:cubicBezTo>
                <a:cubicBezTo>
                  <a:pt x="5" y="4"/>
                  <a:pt x="6" y="4"/>
                  <a:pt x="6" y="4"/>
                </a:cubicBezTo>
                <a:cubicBezTo>
                  <a:pt x="24" y="8"/>
                  <a:pt x="24" y="8"/>
                  <a:pt x="24" y="8"/>
                </a:cubicBezTo>
                <a:cubicBezTo>
                  <a:pt x="28" y="4"/>
                  <a:pt x="28" y="4"/>
                  <a:pt x="28" y="4"/>
                </a:cubicBezTo>
                <a:cubicBezTo>
                  <a:pt x="31" y="1"/>
                  <a:pt x="35" y="0"/>
                  <a:pt x="37" y="1"/>
                </a:cubicBezTo>
                <a:cubicBezTo>
                  <a:pt x="38" y="3"/>
                  <a:pt x="37" y="7"/>
                  <a:pt x="34" y="10"/>
                </a:cubicBezTo>
                <a:close/>
              </a:path>
            </a:pathLst>
          </a:custGeom>
          <a:solidFill>
            <a:srgbClr val="79BDB4"/>
          </a:solidFill>
          <a:ln w="9525">
            <a:noFill/>
          </a:ln>
        </p:spPr>
        <p:txBody>
          <a:bodyPr/>
          <a:lstStyle/>
          <a:p>
            <a:endParaRPr lang="zh-CN" altLang="en-US">
              <a:solidFill>
                <a:srgbClr val="706E65"/>
              </a:solidFill>
            </a:endParaRPr>
          </a:p>
        </p:txBody>
      </p:sp>
      <p:sp>
        <p:nvSpPr>
          <p:cNvPr id="32" name="稻壳儿小白白(http://dwz.cn/Wu2UP)"/>
          <p:cNvSpPr>
            <a:spLocks noEditPoints="1"/>
          </p:cNvSpPr>
          <p:nvPr/>
        </p:nvSpPr>
        <p:spPr>
          <a:xfrm rot="17640000">
            <a:off x="6687820" y="1559560"/>
            <a:ext cx="231775" cy="246380"/>
          </a:xfrm>
          <a:custGeom>
            <a:avLst/>
            <a:gdLst/>
            <a:ahLst/>
            <a:cxnLst>
              <a:cxn ang="0">
                <a:pos x="278468" y="173812"/>
              </a:cxn>
              <a:cxn ang="0">
                <a:pos x="278468" y="187717"/>
              </a:cxn>
              <a:cxn ang="0">
                <a:pos x="271506" y="215526"/>
              </a:cxn>
              <a:cxn ang="0">
                <a:pos x="278468" y="222479"/>
              </a:cxn>
              <a:cxn ang="0">
                <a:pos x="264544" y="257241"/>
              </a:cxn>
              <a:cxn ang="0">
                <a:pos x="208851" y="312861"/>
              </a:cxn>
              <a:cxn ang="0">
                <a:pos x="201889" y="312861"/>
              </a:cxn>
              <a:cxn ang="0">
                <a:pos x="181004" y="312861"/>
              </a:cxn>
              <a:cxn ang="0">
                <a:pos x="104425" y="292004"/>
              </a:cxn>
              <a:cxn ang="0">
                <a:pos x="83540" y="285051"/>
              </a:cxn>
              <a:cxn ang="0">
                <a:pos x="27847" y="285051"/>
              </a:cxn>
              <a:cxn ang="0">
                <a:pos x="0" y="264194"/>
              </a:cxn>
              <a:cxn ang="0">
                <a:pos x="0" y="146002"/>
              </a:cxn>
              <a:cxn ang="0">
                <a:pos x="27847" y="118192"/>
              </a:cxn>
              <a:cxn ang="0">
                <a:pos x="76579" y="118192"/>
              </a:cxn>
              <a:cxn ang="0">
                <a:pos x="104425" y="90382"/>
              </a:cxn>
              <a:cxn ang="0">
                <a:pos x="125310" y="69525"/>
              </a:cxn>
              <a:cxn ang="0">
                <a:pos x="146196" y="6952"/>
              </a:cxn>
              <a:cxn ang="0">
                <a:pos x="167081" y="0"/>
              </a:cxn>
              <a:cxn ang="0">
                <a:pos x="208851" y="27810"/>
              </a:cxn>
              <a:cxn ang="0">
                <a:pos x="215812" y="62572"/>
              </a:cxn>
              <a:cxn ang="0">
                <a:pos x="208851" y="97335"/>
              </a:cxn>
              <a:cxn ang="0">
                <a:pos x="243659" y="97335"/>
              </a:cxn>
              <a:cxn ang="0">
                <a:pos x="292391" y="146002"/>
              </a:cxn>
              <a:cxn ang="0">
                <a:pos x="278468" y="173812"/>
              </a:cxn>
              <a:cxn ang="0">
                <a:pos x="41770" y="236384"/>
              </a:cxn>
              <a:cxn ang="0">
                <a:pos x="27847" y="250289"/>
              </a:cxn>
              <a:cxn ang="0">
                <a:pos x="41770" y="264194"/>
              </a:cxn>
              <a:cxn ang="0">
                <a:pos x="48732" y="250289"/>
              </a:cxn>
              <a:cxn ang="0">
                <a:pos x="41770" y="236384"/>
              </a:cxn>
              <a:cxn ang="0">
                <a:pos x="243659" y="118192"/>
              </a:cxn>
              <a:cxn ang="0">
                <a:pos x="174042" y="118192"/>
              </a:cxn>
              <a:cxn ang="0">
                <a:pos x="194927" y="62572"/>
              </a:cxn>
              <a:cxn ang="0">
                <a:pos x="167081" y="20857"/>
              </a:cxn>
              <a:cxn ang="0">
                <a:pos x="139234" y="83430"/>
              </a:cxn>
              <a:cxn ang="0">
                <a:pos x="125310" y="97335"/>
              </a:cxn>
              <a:cxn ang="0">
                <a:pos x="83540" y="146002"/>
              </a:cxn>
              <a:cxn ang="0">
                <a:pos x="76579" y="146002"/>
              </a:cxn>
              <a:cxn ang="0">
                <a:pos x="76579" y="264194"/>
              </a:cxn>
              <a:cxn ang="0">
                <a:pos x="83540" y="264194"/>
              </a:cxn>
              <a:cxn ang="0">
                <a:pos x="118349" y="271146"/>
              </a:cxn>
              <a:cxn ang="0">
                <a:pos x="181004" y="285051"/>
              </a:cxn>
              <a:cxn ang="0">
                <a:pos x="201889" y="285051"/>
              </a:cxn>
              <a:cxn ang="0">
                <a:pos x="243659" y="257241"/>
              </a:cxn>
              <a:cxn ang="0">
                <a:pos x="236697" y="243336"/>
              </a:cxn>
              <a:cxn ang="0">
                <a:pos x="250621" y="222479"/>
              </a:cxn>
              <a:cxn ang="0">
                <a:pos x="250621" y="208574"/>
              </a:cxn>
              <a:cxn ang="0">
                <a:pos x="257583" y="187717"/>
              </a:cxn>
              <a:cxn ang="0">
                <a:pos x="250621" y="166859"/>
              </a:cxn>
              <a:cxn ang="0">
                <a:pos x="264544" y="146002"/>
              </a:cxn>
              <a:cxn ang="0">
                <a:pos x="243659" y="118192"/>
              </a:cxn>
            </a:cxnLst>
            <a:rect l="0" t="0" r="0" b="0"/>
            <a:pathLst>
              <a:path w="42" h="45">
                <a:moveTo>
                  <a:pt x="40" y="25"/>
                </a:moveTo>
                <a:cubicBezTo>
                  <a:pt x="40" y="26"/>
                  <a:pt x="40" y="26"/>
                  <a:pt x="40" y="27"/>
                </a:cubicBezTo>
                <a:cubicBezTo>
                  <a:pt x="40" y="28"/>
                  <a:pt x="40" y="29"/>
                  <a:pt x="39" y="31"/>
                </a:cubicBezTo>
                <a:cubicBezTo>
                  <a:pt x="40" y="31"/>
                  <a:pt x="40" y="31"/>
                  <a:pt x="40" y="32"/>
                </a:cubicBezTo>
                <a:cubicBezTo>
                  <a:pt x="40" y="34"/>
                  <a:pt x="39" y="35"/>
                  <a:pt x="38" y="37"/>
                </a:cubicBezTo>
                <a:cubicBezTo>
                  <a:pt x="38" y="42"/>
                  <a:pt x="35" y="45"/>
                  <a:pt x="30" y="45"/>
                </a:cubicBezTo>
                <a:cubicBezTo>
                  <a:pt x="29" y="45"/>
                  <a:pt x="29" y="45"/>
                  <a:pt x="29" y="45"/>
                </a:cubicBezTo>
                <a:cubicBezTo>
                  <a:pt x="26" y="45"/>
                  <a:pt x="26" y="45"/>
                  <a:pt x="26" y="45"/>
                </a:cubicBezTo>
                <a:cubicBezTo>
                  <a:pt x="22" y="45"/>
                  <a:pt x="19" y="44"/>
                  <a:pt x="15" y="42"/>
                </a:cubicBezTo>
                <a:cubicBezTo>
                  <a:pt x="14" y="42"/>
                  <a:pt x="12" y="41"/>
                  <a:pt x="12" y="41"/>
                </a:cubicBezTo>
                <a:cubicBezTo>
                  <a:pt x="4" y="41"/>
                  <a:pt x="4" y="41"/>
                  <a:pt x="4" y="41"/>
                </a:cubicBezTo>
                <a:cubicBezTo>
                  <a:pt x="2" y="41"/>
                  <a:pt x="0" y="40"/>
                  <a:pt x="0" y="38"/>
                </a:cubicBezTo>
                <a:cubicBezTo>
                  <a:pt x="0" y="21"/>
                  <a:pt x="0" y="21"/>
                  <a:pt x="0" y="21"/>
                </a:cubicBezTo>
                <a:cubicBezTo>
                  <a:pt x="0" y="19"/>
                  <a:pt x="2" y="17"/>
                  <a:pt x="4" y="17"/>
                </a:cubicBezTo>
                <a:cubicBezTo>
                  <a:pt x="11" y="17"/>
                  <a:pt x="11" y="17"/>
                  <a:pt x="11" y="17"/>
                </a:cubicBezTo>
                <a:cubicBezTo>
                  <a:pt x="12" y="16"/>
                  <a:pt x="14" y="14"/>
                  <a:pt x="15" y="13"/>
                </a:cubicBezTo>
                <a:cubicBezTo>
                  <a:pt x="16" y="12"/>
                  <a:pt x="17" y="11"/>
                  <a:pt x="18" y="10"/>
                </a:cubicBezTo>
                <a:cubicBezTo>
                  <a:pt x="19" y="8"/>
                  <a:pt x="18" y="4"/>
                  <a:pt x="21" y="1"/>
                </a:cubicBezTo>
                <a:cubicBezTo>
                  <a:pt x="22" y="0"/>
                  <a:pt x="23" y="0"/>
                  <a:pt x="24" y="0"/>
                </a:cubicBezTo>
                <a:cubicBezTo>
                  <a:pt x="26" y="0"/>
                  <a:pt x="29" y="1"/>
                  <a:pt x="30" y="4"/>
                </a:cubicBezTo>
                <a:cubicBezTo>
                  <a:pt x="31" y="5"/>
                  <a:pt x="31" y="7"/>
                  <a:pt x="31" y="9"/>
                </a:cubicBezTo>
                <a:cubicBezTo>
                  <a:pt x="31" y="10"/>
                  <a:pt x="31" y="12"/>
                  <a:pt x="30" y="14"/>
                </a:cubicBezTo>
                <a:cubicBezTo>
                  <a:pt x="35" y="14"/>
                  <a:pt x="35" y="14"/>
                  <a:pt x="35" y="14"/>
                </a:cubicBezTo>
                <a:cubicBezTo>
                  <a:pt x="38" y="14"/>
                  <a:pt x="42" y="17"/>
                  <a:pt x="42" y="21"/>
                </a:cubicBezTo>
                <a:cubicBezTo>
                  <a:pt x="42" y="22"/>
                  <a:pt x="41" y="24"/>
                  <a:pt x="40" y="25"/>
                </a:cubicBezTo>
                <a:close/>
                <a:moveTo>
                  <a:pt x="6" y="34"/>
                </a:moveTo>
                <a:cubicBezTo>
                  <a:pt x="5" y="34"/>
                  <a:pt x="4" y="35"/>
                  <a:pt x="4" y="36"/>
                </a:cubicBezTo>
                <a:cubicBezTo>
                  <a:pt x="4" y="37"/>
                  <a:pt x="5" y="38"/>
                  <a:pt x="6" y="38"/>
                </a:cubicBezTo>
                <a:cubicBezTo>
                  <a:pt x="6" y="38"/>
                  <a:pt x="7" y="37"/>
                  <a:pt x="7" y="36"/>
                </a:cubicBezTo>
                <a:cubicBezTo>
                  <a:pt x="7" y="35"/>
                  <a:pt x="6" y="34"/>
                  <a:pt x="6" y="34"/>
                </a:cubicBezTo>
                <a:close/>
                <a:moveTo>
                  <a:pt x="35" y="17"/>
                </a:moveTo>
                <a:cubicBezTo>
                  <a:pt x="25" y="17"/>
                  <a:pt x="25" y="17"/>
                  <a:pt x="25" y="17"/>
                </a:cubicBezTo>
                <a:cubicBezTo>
                  <a:pt x="25" y="14"/>
                  <a:pt x="28" y="12"/>
                  <a:pt x="28" y="9"/>
                </a:cubicBezTo>
                <a:cubicBezTo>
                  <a:pt x="28" y="5"/>
                  <a:pt x="27" y="3"/>
                  <a:pt x="24" y="3"/>
                </a:cubicBezTo>
                <a:cubicBezTo>
                  <a:pt x="22" y="5"/>
                  <a:pt x="23" y="9"/>
                  <a:pt x="20" y="12"/>
                </a:cubicBezTo>
                <a:cubicBezTo>
                  <a:pt x="19" y="13"/>
                  <a:pt x="19" y="14"/>
                  <a:pt x="18" y="14"/>
                </a:cubicBezTo>
                <a:cubicBezTo>
                  <a:pt x="17" y="16"/>
                  <a:pt x="14" y="21"/>
                  <a:pt x="12" y="21"/>
                </a:cubicBezTo>
                <a:cubicBezTo>
                  <a:pt x="11" y="21"/>
                  <a:pt x="11" y="21"/>
                  <a:pt x="11" y="21"/>
                </a:cubicBezTo>
                <a:cubicBezTo>
                  <a:pt x="11" y="38"/>
                  <a:pt x="11" y="38"/>
                  <a:pt x="11" y="38"/>
                </a:cubicBezTo>
                <a:cubicBezTo>
                  <a:pt x="12" y="38"/>
                  <a:pt x="12" y="38"/>
                  <a:pt x="12" y="38"/>
                </a:cubicBezTo>
                <a:cubicBezTo>
                  <a:pt x="13" y="38"/>
                  <a:pt x="16" y="39"/>
                  <a:pt x="17" y="39"/>
                </a:cubicBezTo>
                <a:cubicBezTo>
                  <a:pt x="20" y="40"/>
                  <a:pt x="23" y="41"/>
                  <a:pt x="26" y="41"/>
                </a:cubicBezTo>
                <a:cubicBezTo>
                  <a:pt x="29" y="41"/>
                  <a:pt x="29" y="41"/>
                  <a:pt x="29" y="41"/>
                </a:cubicBezTo>
                <a:cubicBezTo>
                  <a:pt x="32" y="41"/>
                  <a:pt x="35" y="40"/>
                  <a:pt x="35" y="37"/>
                </a:cubicBezTo>
                <a:cubicBezTo>
                  <a:pt x="35" y="36"/>
                  <a:pt x="34" y="36"/>
                  <a:pt x="34" y="35"/>
                </a:cubicBezTo>
                <a:cubicBezTo>
                  <a:pt x="36" y="35"/>
                  <a:pt x="36" y="33"/>
                  <a:pt x="36" y="32"/>
                </a:cubicBezTo>
                <a:cubicBezTo>
                  <a:pt x="36" y="31"/>
                  <a:pt x="36" y="31"/>
                  <a:pt x="36" y="30"/>
                </a:cubicBezTo>
                <a:cubicBezTo>
                  <a:pt x="37" y="29"/>
                  <a:pt x="37" y="28"/>
                  <a:pt x="37" y="27"/>
                </a:cubicBezTo>
                <a:cubicBezTo>
                  <a:pt x="37" y="26"/>
                  <a:pt x="37" y="25"/>
                  <a:pt x="36" y="24"/>
                </a:cubicBezTo>
                <a:cubicBezTo>
                  <a:pt x="37" y="24"/>
                  <a:pt x="38" y="22"/>
                  <a:pt x="38" y="21"/>
                </a:cubicBezTo>
                <a:cubicBezTo>
                  <a:pt x="38" y="19"/>
                  <a:pt x="36" y="17"/>
                  <a:pt x="35" y="17"/>
                </a:cubicBezTo>
                <a:close/>
              </a:path>
            </a:pathLst>
          </a:custGeom>
          <a:solidFill>
            <a:srgbClr val="79BDB4"/>
          </a:solidFill>
          <a:ln w="9525">
            <a:noFill/>
          </a:ln>
        </p:spPr>
        <p:txBody>
          <a:bodyPr/>
          <a:lstStyle/>
          <a:p>
            <a:endParaRPr lang="zh-CN" altLang="en-US">
              <a:solidFill>
                <a:srgbClr val="706E65"/>
              </a:solidFill>
            </a:endParaRPr>
          </a:p>
        </p:txBody>
      </p:sp>
      <p:sp>
        <p:nvSpPr>
          <p:cNvPr id="33" name="稻壳儿小白白(http://dwz.cn/Wu2UP)"/>
          <p:cNvSpPr>
            <a:spLocks noEditPoints="1"/>
          </p:cNvSpPr>
          <p:nvPr/>
        </p:nvSpPr>
        <p:spPr bwMode="auto">
          <a:xfrm>
            <a:off x="6264910" y="2367280"/>
            <a:ext cx="122555" cy="123190"/>
          </a:xfrm>
          <a:custGeom>
            <a:avLst/>
            <a:gdLst>
              <a:gd name="T0" fmla="*/ 34 w 37"/>
              <a:gd name="T1" fmla="*/ 4 h 37"/>
              <a:gd name="T2" fmla="*/ 28 w 37"/>
              <a:gd name="T3" fmla="*/ 1 h 37"/>
              <a:gd name="T4" fmla="*/ 16 w 37"/>
              <a:gd name="T5" fmla="*/ 13 h 37"/>
              <a:gd name="T6" fmla="*/ 3 w 37"/>
              <a:gd name="T7" fmla="*/ 26 h 37"/>
              <a:gd name="T8" fmla="*/ 0 w 37"/>
              <a:gd name="T9" fmla="*/ 37 h 37"/>
              <a:gd name="T10" fmla="*/ 11 w 37"/>
              <a:gd name="T11" fmla="*/ 35 h 37"/>
              <a:gd name="T12" fmla="*/ 25 w 37"/>
              <a:gd name="T13" fmla="*/ 22 h 37"/>
              <a:gd name="T14" fmla="*/ 37 w 37"/>
              <a:gd name="T15" fmla="*/ 10 h 37"/>
              <a:gd name="T16" fmla="*/ 34 w 37"/>
              <a:gd name="T17" fmla="*/ 4 h 37"/>
              <a:gd name="T18" fmla="*/ 11 w 37"/>
              <a:gd name="T19" fmla="*/ 34 h 37"/>
              <a:gd name="T20" fmla="*/ 7 w 37"/>
              <a:gd name="T21" fmla="*/ 35 h 37"/>
              <a:gd name="T22" fmla="*/ 5 w 37"/>
              <a:gd name="T23" fmla="*/ 32 h 37"/>
              <a:gd name="T24" fmla="*/ 3 w 37"/>
              <a:gd name="T25" fmla="*/ 31 h 37"/>
              <a:gd name="T26" fmla="*/ 4 w 37"/>
              <a:gd name="T27" fmla="*/ 27 h 37"/>
              <a:gd name="T28" fmla="*/ 5 w 37"/>
              <a:gd name="T29" fmla="*/ 26 h 37"/>
              <a:gd name="T30" fmla="*/ 9 w 37"/>
              <a:gd name="T31" fmla="*/ 28 h 37"/>
              <a:gd name="T32" fmla="*/ 12 w 37"/>
              <a:gd name="T33" fmla="*/ 33 h 37"/>
              <a:gd name="T34" fmla="*/ 11 w 37"/>
              <a:gd name="T35" fmla="*/ 3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37">
                <a:moveTo>
                  <a:pt x="34" y="4"/>
                </a:moveTo>
                <a:cubicBezTo>
                  <a:pt x="31" y="0"/>
                  <a:pt x="28" y="1"/>
                  <a:pt x="28" y="1"/>
                </a:cubicBezTo>
                <a:cubicBezTo>
                  <a:pt x="16" y="13"/>
                  <a:pt x="16" y="13"/>
                  <a:pt x="16" y="13"/>
                </a:cubicBezTo>
                <a:cubicBezTo>
                  <a:pt x="3" y="26"/>
                  <a:pt x="3" y="26"/>
                  <a:pt x="3" y="26"/>
                </a:cubicBezTo>
                <a:cubicBezTo>
                  <a:pt x="0" y="37"/>
                  <a:pt x="0" y="37"/>
                  <a:pt x="0" y="37"/>
                </a:cubicBezTo>
                <a:cubicBezTo>
                  <a:pt x="11" y="35"/>
                  <a:pt x="11" y="35"/>
                  <a:pt x="11" y="35"/>
                </a:cubicBezTo>
                <a:cubicBezTo>
                  <a:pt x="25" y="22"/>
                  <a:pt x="25" y="22"/>
                  <a:pt x="25" y="22"/>
                </a:cubicBezTo>
                <a:cubicBezTo>
                  <a:pt x="37" y="10"/>
                  <a:pt x="37" y="10"/>
                  <a:pt x="37" y="10"/>
                </a:cubicBezTo>
                <a:cubicBezTo>
                  <a:pt x="37" y="10"/>
                  <a:pt x="37" y="7"/>
                  <a:pt x="34" y="4"/>
                </a:cubicBezTo>
                <a:close/>
                <a:moveTo>
                  <a:pt x="11" y="34"/>
                </a:moveTo>
                <a:cubicBezTo>
                  <a:pt x="7" y="35"/>
                  <a:pt x="7" y="35"/>
                  <a:pt x="7" y="35"/>
                </a:cubicBezTo>
                <a:cubicBezTo>
                  <a:pt x="7" y="34"/>
                  <a:pt x="6" y="33"/>
                  <a:pt x="5" y="32"/>
                </a:cubicBezTo>
                <a:cubicBezTo>
                  <a:pt x="4" y="32"/>
                  <a:pt x="4" y="31"/>
                  <a:pt x="3" y="31"/>
                </a:cubicBezTo>
                <a:cubicBezTo>
                  <a:pt x="4" y="27"/>
                  <a:pt x="4" y="27"/>
                  <a:pt x="4" y="27"/>
                </a:cubicBezTo>
                <a:cubicBezTo>
                  <a:pt x="5" y="26"/>
                  <a:pt x="5" y="26"/>
                  <a:pt x="5" y="26"/>
                </a:cubicBezTo>
                <a:cubicBezTo>
                  <a:pt x="5" y="26"/>
                  <a:pt x="7" y="26"/>
                  <a:pt x="9" y="28"/>
                </a:cubicBezTo>
                <a:cubicBezTo>
                  <a:pt x="12" y="31"/>
                  <a:pt x="12" y="33"/>
                  <a:pt x="12" y="33"/>
                </a:cubicBezTo>
                <a:lnTo>
                  <a:pt x="11" y="34"/>
                </a:ln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35" name="稻壳儿小白白(http://dwz.cn/Wu2UP)"/>
          <p:cNvSpPr>
            <a:spLocks noEditPoints="1"/>
          </p:cNvSpPr>
          <p:nvPr/>
        </p:nvSpPr>
        <p:spPr>
          <a:xfrm rot="2100000">
            <a:off x="6125210" y="1925320"/>
            <a:ext cx="193675" cy="189230"/>
          </a:xfrm>
          <a:custGeom>
            <a:avLst/>
            <a:gdLst/>
            <a:ahLst/>
            <a:cxnLst>
              <a:cxn ang="0">
                <a:pos x="256229" y="257304"/>
              </a:cxn>
              <a:cxn ang="0">
                <a:pos x="249304" y="257304"/>
              </a:cxn>
              <a:cxn ang="0">
                <a:pos x="221603" y="257304"/>
              </a:cxn>
              <a:cxn ang="0">
                <a:pos x="207753" y="250350"/>
              </a:cxn>
              <a:cxn ang="0">
                <a:pos x="6925" y="48679"/>
              </a:cxn>
              <a:cxn ang="0">
                <a:pos x="0" y="34771"/>
              </a:cxn>
              <a:cxn ang="0">
                <a:pos x="0" y="6954"/>
              </a:cxn>
              <a:cxn ang="0">
                <a:pos x="0" y="0"/>
              </a:cxn>
              <a:cxn ang="0">
                <a:pos x="13850" y="0"/>
              </a:cxn>
              <a:cxn ang="0">
                <a:pos x="13850" y="0"/>
              </a:cxn>
              <a:cxn ang="0">
                <a:pos x="186978" y="76496"/>
              </a:cxn>
              <a:cxn ang="0">
                <a:pos x="263154" y="250350"/>
              </a:cxn>
              <a:cxn ang="0">
                <a:pos x="256229" y="257304"/>
              </a:cxn>
              <a:cxn ang="0">
                <a:pos x="159277" y="257304"/>
              </a:cxn>
              <a:cxn ang="0">
                <a:pos x="152352" y="257304"/>
              </a:cxn>
              <a:cxn ang="0">
                <a:pos x="131577" y="257304"/>
              </a:cxn>
              <a:cxn ang="0">
                <a:pos x="117727" y="250350"/>
              </a:cxn>
              <a:cxn ang="0">
                <a:pos x="6925" y="139083"/>
              </a:cxn>
              <a:cxn ang="0">
                <a:pos x="0" y="132129"/>
              </a:cxn>
              <a:cxn ang="0">
                <a:pos x="0" y="104312"/>
              </a:cxn>
              <a:cxn ang="0">
                <a:pos x="0" y="97358"/>
              </a:cxn>
              <a:cxn ang="0">
                <a:pos x="13850" y="90404"/>
              </a:cxn>
              <a:cxn ang="0">
                <a:pos x="13850" y="90404"/>
              </a:cxn>
              <a:cxn ang="0">
                <a:pos x="117727" y="139083"/>
              </a:cxn>
              <a:cxn ang="0">
                <a:pos x="166203" y="250350"/>
              </a:cxn>
              <a:cxn ang="0">
                <a:pos x="159277" y="257304"/>
              </a:cxn>
              <a:cxn ang="0">
                <a:pos x="34626" y="257304"/>
              </a:cxn>
              <a:cxn ang="0">
                <a:pos x="0" y="222533"/>
              </a:cxn>
              <a:cxn ang="0">
                <a:pos x="34626" y="187762"/>
              </a:cxn>
              <a:cxn ang="0">
                <a:pos x="69251" y="222533"/>
              </a:cxn>
              <a:cxn ang="0">
                <a:pos x="34626" y="257304"/>
              </a:cxn>
            </a:cxnLst>
            <a:rect l="0" t="0" r="0" b="0"/>
            <a:pathLst>
              <a:path w="38" h="37">
                <a:moveTo>
                  <a:pt x="37" y="37"/>
                </a:moveTo>
                <a:cubicBezTo>
                  <a:pt x="37" y="37"/>
                  <a:pt x="36" y="37"/>
                  <a:pt x="36" y="37"/>
                </a:cubicBezTo>
                <a:cubicBezTo>
                  <a:pt x="32" y="37"/>
                  <a:pt x="32" y="37"/>
                  <a:pt x="32" y="37"/>
                </a:cubicBezTo>
                <a:cubicBezTo>
                  <a:pt x="31" y="37"/>
                  <a:pt x="30" y="37"/>
                  <a:pt x="30" y="36"/>
                </a:cubicBezTo>
                <a:cubicBezTo>
                  <a:pt x="29" y="20"/>
                  <a:pt x="17" y="8"/>
                  <a:pt x="1" y="7"/>
                </a:cubicBezTo>
                <a:cubicBezTo>
                  <a:pt x="1" y="7"/>
                  <a:pt x="0" y="6"/>
                  <a:pt x="0" y="5"/>
                </a:cubicBezTo>
                <a:cubicBezTo>
                  <a:pt x="0" y="1"/>
                  <a:pt x="0" y="1"/>
                  <a:pt x="0" y="1"/>
                </a:cubicBezTo>
                <a:cubicBezTo>
                  <a:pt x="0" y="1"/>
                  <a:pt x="0" y="0"/>
                  <a:pt x="0" y="0"/>
                </a:cubicBezTo>
                <a:cubicBezTo>
                  <a:pt x="1" y="0"/>
                  <a:pt x="1" y="0"/>
                  <a:pt x="2" y="0"/>
                </a:cubicBezTo>
                <a:cubicBezTo>
                  <a:pt x="2" y="0"/>
                  <a:pt x="2" y="0"/>
                  <a:pt x="2" y="0"/>
                </a:cubicBezTo>
                <a:cubicBezTo>
                  <a:pt x="11" y="0"/>
                  <a:pt x="20" y="4"/>
                  <a:pt x="27" y="11"/>
                </a:cubicBezTo>
                <a:cubicBezTo>
                  <a:pt x="33" y="17"/>
                  <a:pt x="37" y="26"/>
                  <a:pt x="38" y="36"/>
                </a:cubicBezTo>
                <a:cubicBezTo>
                  <a:pt x="38" y="36"/>
                  <a:pt x="37" y="37"/>
                  <a:pt x="37" y="37"/>
                </a:cubicBezTo>
                <a:close/>
                <a:moveTo>
                  <a:pt x="23" y="37"/>
                </a:moveTo>
                <a:cubicBezTo>
                  <a:pt x="23" y="37"/>
                  <a:pt x="23" y="37"/>
                  <a:pt x="22" y="37"/>
                </a:cubicBezTo>
                <a:cubicBezTo>
                  <a:pt x="19" y="37"/>
                  <a:pt x="19" y="37"/>
                  <a:pt x="19" y="37"/>
                </a:cubicBezTo>
                <a:cubicBezTo>
                  <a:pt x="18" y="37"/>
                  <a:pt x="17" y="37"/>
                  <a:pt x="17" y="36"/>
                </a:cubicBezTo>
                <a:cubicBezTo>
                  <a:pt x="16" y="28"/>
                  <a:pt x="10" y="21"/>
                  <a:pt x="1" y="20"/>
                </a:cubicBezTo>
                <a:cubicBezTo>
                  <a:pt x="1" y="20"/>
                  <a:pt x="0" y="20"/>
                  <a:pt x="0" y="19"/>
                </a:cubicBezTo>
                <a:cubicBezTo>
                  <a:pt x="0" y="15"/>
                  <a:pt x="0" y="15"/>
                  <a:pt x="0" y="15"/>
                </a:cubicBezTo>
                <a:cubicBezTo>
                  <a:pt x="0" y="15"/>
                  <a:pt x="0" y="14"/>
                  <a:pt x="0" y="14"/>
                </a:cubicBezTo>
                <a:cubicBezTo>
                  <a:pt x="1" y="14"/>
                  <a:pt x="1" y="13"/>
                  <a:pt x="2" y="13"/>
                </a:cubicBezTo>
                <a:cubicBezTo>
                  <a:pt x="2" y="13"/>
                  <a:pt x="2" y="13"/>
                  <a:pt x="2" y="13"/>
                </a:cubicBezTo>
                <a:cubicBezTo>
                  <a:pt x="7" y="14"/>
                  <a:pt x="13" y="16"/>
                  <a:pt x="17" y="20"/>
                </a:cubicBezTo>
                <a:cubicBezTo>
                  <a:pt x="21" y="24"/>
                  <a:pt x="23" y="30"/>
                  <a:pt x="24" y="36"/>
                </a:cubicBezTo>
                <a:cubicBezTo>
                  <a:pt x="24" y="36"/>
                  <a:pt x="24" y="36"/>
                  <a:pt x="23" y="37"/>
                </a:cubicBezTo>
                <a:close/>
                <a:moveTo>
                  <a:pt x="5" y="37"/>
                </a:moveTo>
                <a:cubicBezTo>
                  <a:pt x="2" y="37"/>
                  <a:pt x="0" y="35"/>
                  <a:pt x="0" y="32"/>
                </a:cubicBezTo>
                <a:cubicBezTo>
                  <a:pt x="0" y="29"/>
                  <a:pt x="2" y="27"/>
                  <a:pt x="5" y="27"/>
                </a:cubicBezTo>
                <a:cubicBezTo>
                  <a:pt x="8" y="27"/>
                  <a:pt x="10" y="29"/>
                  <a:pt x="10" y="32"/>
                </a:cubicBezTo>
                <a:cubicBezTo>
                  <a:pt x="10" y="35"/>
                  <a:pt x="8" y="37"/>
                  <a:pt x="5" y="37"/>
                </a:cubicBezTo>
                <a:close/>
              </a:path>
            </a:pathLst>
          </a:custGeom>
          <a:solidFill>
            <a:srgbClr val="79BDB4"/>
          </a:solidFill>
          <a:ln w="9525">
            <a:noFill/>
          </a:ln>
        </p:spPr>
        <p:txBody>
          <a:bodyPr/>
          <a:lstStyle/>
          <a:p>
            <a:endParaRPr lang="zh-CN" altLang="en-US">
              <a:solidFill>
                <a:srgbClr val="706E65"/>
              </a:solidFill>
            </a:endParaRPr>
          </a:p>
        </p:txBody>
      </p:sp>
      <p:sp>
        <p:nvSpPr>
          <p:cNvPr id="37" name="稻壳儿小白白(http://dwz.cn/Wu2UP)"/>
          <p:cNvSpPr>
            <a:spLocks noEditPoints="1"/>
          </p:cNvSpPr>
          <p:nvPr/>
        </p:nvSpPr>
        <p:spPr>
          <a:xfrm>
            <a:off x="6345555" y="1789430"/>
            <a:ext cx="227330" cy="241300"/>
          </a:xfrm>
          <a:custGeom>
            <a:avLst/>
            <a:gdLst/>
            <a:ahLst/>
            <a:cxnLst>
              <a:cxn ang="0">
                <a:pos x="312861" y="222217"/>
              </a:cxn>
              <a:cxn ang="0">
                <a:pos x="257241" y="236106"/>
              </a:cxn>
              <a:cxn ang="0">
                <a:pos x="257241" y="291660"/>
              </a:cxn>
              <a:cxn ang="0">
                <a:pos x="257241" y="298605"/>
              </a:cxn>
              <a:cxn ang="0">
                <a:pos x="250289" y="298605"/>
              </a:cxn>
              <a:cxn ang="0">
                <a:pos x="194669" y="284716"/>
              </a:cxn>
              <a:cxn ang="0">
                <a:pos x="159907" y="326382"/>
              </a:cxn>
              <a:cxn ang="0">
                <a:pos x="152954" y="333326"/>
              </a:cxn>
              <a:cxn ang="0">
                <a:pos x="152954" y="326382"/>
              </a:cxn>
              <a:cxn ang="0">
                <a:pos x="118192" y="284716"/>
              </a:cxn>
              <a:cxn ang="0">
                <a:pos x="62572" y="298605"/>
              </a:cxn>
              <a:cxn ang="0">
                <a:pos x="55620" y="298605"/>
              </a:cxn>
              <a:cxn ang="0">
                <a:pos x="55620" y="291660"/>
              </a:cxn>
              <a:cxn ang="0">
                <a:pos x="55620" y="236106"/>
              </a:cxn>
              <a:cxn ang="0">
                <a:pos x="0" y="222217"/>
              </a:cxn>
              <a:cxn ang="0">
                <a:pos x="0" y="215273"/>
              </a:cxn>
              <a:cxn ang="0">
                <a:pos x="0" y="208329"/>
              </a:cxn>
              <a:cxn ang="0">
                <a:pos x="34762" y="166663"/>
              </a:cxn>
              <a:cxn ang="0">
                <a:pos x="0" y="118053"/>
              </a:cxn>
              <a:cxn ang="0">
                <a:pos x="0" y="111109"/>
              </a:cxn>
              <a:cxn ang="0">
                <a:pos x="0" y="111109"/>
              </a:cxn>
              <a:cxn ang="0">
                <a:pos x="55620" y="90276"/>
              </a:cxn>
              <a:cxn ang="0">
                <a:pos x="55620" y="34721"/>
              </a:cxn>
              <a:cxn ang="0">
                <a:pos x="55620" y="27777"/>
              </a:cxn>
              <a:cxn ang="0">
                <a:pos x="62572" y="27777"/>
              </a:cxn>
              <a:cxn ang="0">
                <a:pos x="118192" y="48610"/>
              </a:cxn>
              <a:cxn ang="0">
                <a:pos x="152954" y="0"/>
              </a:cxn>
              <a:cxn ang="0">
                <a:pos x="159907" y="0"/>
              </a:cxn>
              <a:cxn ang="0">
                <a:pos x="194669" y="48610"/>
              </a:cxn>
              <a:cxn ang="0">
                <a:pos x="250289" y="27777"/>
              </a:cxn>
              <a:cxn ang="0">
                <a:pos x="257241" y="27777"/>
              </a:cxn>
              <a:cxn ang="0">
                <a:pos x="257241" y="34721"/>
              </a:cxn>
              <a:cxn ang="0">
                <a:pos x="257241" y="90276"/>
              </a:cxn>
              <a:cxn ang="0">
                <a:pos x="312861" y="111109"/>
              </a:cxn>
              <a:cxn ang="0">
                <a:pos x="312861" y="111109"/>
              </a:cxn>
              <a:cxn ang="0">
                <a:pos x="312861" y="118053"/>
              </a:cxn>
              <a:cxn ang="0">
                <a:pos x="278099" y="166663"/>
              </a:cxn>
              <a:cxn ang="0">
                <a:pos x="312861" y="208329"/>
              </a:cxn>
              <a:cxn ang="0">
                <a:pos x="312861" y="215273"/>
              </a:cxn>
              <a:cxn ang="0">
                <a:pos x="312861" y="222217"/>
              </a:cxn>
              <a:cxn ang="0">
                <a:pos x="152954" y="55554"/>
              </a:cxn>
              <a:cxn ang="0">
                <a:pos x="48667" y="166663"/>
              </a:cxn>
              <a:cxn ang="0">
                <a:pos x="152954" y="270827"/>
              </a:cxn>
              <a:cxn ang="0">
                <a:pos x="264194" y="166663"/>
              </a:cxn>
              <a:cxn ang="0">
                <a:pos x="152954" y="55554"/>
              </a:cxn>
            </a:cxnLst>
            <a:rect l="0" t="0" r="0" b="0"/>
            <a:pathLst>
              <a:path w="45" h="48">
                <a:moveTo>
                  <a:pt x="45" y="32"/>
                </a:moveTo>
                <a:cubicBezTo>
                  <a:pt x="37" y="34"/>
                  <a:pt x="37" y="34"/>
                  <a:pt x="37" y="34"/>
                </a:cubicBezTo>
                <a:cubicBezTo>
                  <a:pt x="37" y="42"/>
                  <a:pt x="37" y="42"/>
                  <a:pt x="37" y="42"/>
                </a:cubicBezTo>
                <a:cubicBezTo>
                  <a:pt x="37" y="43"/>
                  <a:pt x="37" y="43"/>
                  <a:pt x="37" y="43"/>
                </a:cubicBezTo>
                <a:cubicBezTo>
                  <a:pt x="36" y="43"/>
                  <a:pt x="36" y="43"/>
                  <a:pt x="36" y="43"/>
                </a:cubicBezTo>
                <a:cubicBezTo>
                  <a:pt x="28" y="41"/>
                  <a:pt x="28" y="41"/>
                  <a:pt x="28" y="41"/>
                </a:cubicBezTo>
                <a:cubicBezTo>
                  <a:pt x="23" y="47"/>
                  <a:pt x="23" y="47"/>
                  <a:pt x="23" y="47"/>
                </a:cubicBezTo>
                <a:cubicBezTo>
                  <a:pt x="23" y="48"/>
                  <a:pt x="23" y="48"/>
                  <a:pt x="22" y="48"/>
                </a:cubicBezTo>
                <a:cubicBezTo>
                  <a:pt x="22" y="48"/>
                  <a:pt x="22" y="48"/>
                  <a:pt x="22" y="47"/>
                </a:cubicBezTo>
                <a:cubicBezTo>
                  <a:pt x="17" y="41"/>
                  <a:pt x="17" y="41"/>
                  <a:pt x="17" y="41"/>
                </a:cubicBezTo>
                <a:cubicBezTo>
                  <a:pt x="9" y="43"/>
                  <a:pt x="9" y="43"/>
                  <a:pt x="9" y="43"/>
                </a:cubicBezTo>
                <a:cubicBezTo>
                  <a:pt x="9" y="43"/>
                  <a:pt x="9" y="43"/>
                  <a:pt x="8" y="43"/>
                </a:cubicBezTo>
                <a:cubicBezTo>
                  <a:pt x="8" y="43"/>
                  <a:pt x="8" y="43"/>
                  <a:pt x="8" y="42"/>
                </a:cubicBezTo>
                <a:cubicBezTo>
                  <a:pt x="8" y="34"/>
                  <a:pt x="8" y="34"/>
                  <a:pt x="8" y="34"/>
                </a:cubicBezTo>
                <a:cubicBezTo>
                  <a:pt x="0" y="32"/>
                  <a:pt x="0" y="32"/>
                  <a:pt x="0" y="32"/>
                </a:cubicBezTo>
                <a:cubicBezTo>
                  <a:pt x="0" y="32"/>
                  <a:pt x="0" y="31"/>
                  <a:pt x="0" y="31"/>
                </a:cubicBezTo>
                <a:cubicBezTo>
                  <a:pt x="0" y="31"/>
                  <a:pt x="0" y="31"/>
                  <a:pt x="0" y="30"/>
                </a:cubicBezTo>
                <a:cubicBezTo>
                  <a:pt x="5" y="24"/>
                  <a:pt x="5" y="24"/>
                  <a:pt x="5" y="24"/>
                </a:cubicBezTo>
                <a:cubicBezTo>
                  <a:pt x="0" y="17"/>
                  <a:pt x="0" y="17"/>
                  <a:pt x="0" y="17"/>
                </a:cubicBezTo>
                <a:cubicBezTo>
                  <a:pt x="0" y="17"/>
                  <a:pt x="0" y="17"/>
                  <a:pt x="0" y="16"/>
                </a:cubicBezTo>
                <a:cubicBezTo>
                  <a:pt x="0" y="16"/>
                  <a:pt x="0" y="16"/>
                  <a:pt x="0" y="16"/>
                </a:cubicBezTo>
                <a:cubicBezTo>
                  <a:pt x="8" y="13"/>
                  <a:pt x="8" y="13"/>
                  <a:pt x="8" y="13"/>
                </a:cubicBezTo>
                <a:cubicBezTo>
                  <a:pt x="8" y="5"/>
                  <a:pt x="8" y="5"/>
                  <a:pt x="8" y="5"/>
                </a:cubicBezTo>
                <a:cubicBezTo>
                  <a:pt x="8" y="5"/>
                  <a:pt x="8" y="4"/>
                  <a:pt x="8" y="4"/>
                </a:cubicBezTo>
                <a:cubicBezTo>
                  <a:pt x="9" y="4"/>
                  <a:pt x="9" y="4"/>
                  <a:pt x="9" y="4"/>
                </a:cubicBezTo>
                <a:cubicBezTo>
                  <a:pt x="17" y="7"/>
                  <a:pt x="17" y="7"/>
                  <a:pt x="17" y="7"/>
                </a:cubicBezTo>
                <a:cubicBezTo>
                  <a:pt x="22" y="0"/>
                  <a:pt x="22" y="0"/>
                  <a:pt x="22" y="0"/>
                </a:cubicBezTo>
                <a:cubicBezTo>
                  <a:pt x="22" y="0"/>
                  <a:pt x="23" y="0"/>
                  <a:pt x="23" y="0"/>
                </a:cubicBezTo>
                <a:cubicBezTo>
                  <a:pt x="28" y="7"/>
                  <a:pt x="28" y="7"/>
                  <a:pt x="28" y="7"/>
                </a:cubicBezTo>
                <a:cubicBezTo>
                  <a:pt x="36" y="4"/>
                  <a:pt x="36" y="4"/>
                  <a:pt x="36" y="4"/>
                </a:cubicBezTo>
                <a:cubicBezTo>
                  <a:pt x="36" y="4"/>
                  <a:pt x="36" y="4"/>
                  <a:pt x="37" y="4"/>
                </a:cubicBezTo>
                <a:cubicBezTo>
                  <a:pt x="37" y="4"/>
                  <a:pt x="37" y="5"/>
                  <a:pt x="37" y="5"/>
                </a:cubicBezTo>
                <a:cubicBezTo>
                  <a:pt x="37" y="13"/>
                  <a:pt x="37" y="13"/>
                  <a:pt x="37" y="13"/>
                </a:cubicBezTo>
                <a:cubicBezTo>
                  <a:pt x="45" y="16"/>
                  <a:pt x="45" y="16"/>
                  <a:pt x="45" y="16"/>
                </a:cubicBezTo>
                <a:cubicBezTo>
                  <a:pt x="45" y="16"/>
                  <a:pt x="45" y="16"/>
                  <a:pt x="45" y="16"/>
                </a:cubicBezTo>
                <a:cubicBezTo>
                  <a:pt x="45" y="17"/>
                  <a:pt x="45" y="17"/>
                  <a:pt x="45" y="17"/>
                </a:cubicBezTo>
                <a:cubicBezTo>
                  <a:pt x="40" y="24"/>
                  <a:pt x="40" y="24"/>
                  <a:pt x="40" y="24"/>
                </a:cubicBezTo>
                <a:cubicBezTo>
                  <a:pt x="45" y="30"/>
                  <a:pt x="45" y="30"/>
                  <a:pt x="45" y="30"/>
                </a:cubicBezTo>
                <a:cubicBezTo>
                  <a:pt x="45" y="31"/>
                  <a:pt x="45" y="31"/>
                  <a:pt x="45" y="31"/>
                </a:cubicBezTo>
                <a:cubicBezTo>
                  <a:pt x="45" y="31"/>
                  <a:pt x="45" y="32"/>
                  <a:pt x="45" y="32"/>
                </a:cubicBezTo>
                <a:close/>
                <a:moveTo>
                  <a:pt x="22" y="8"/>
                </a:moveTo>
                <a:cubicBezTo>
                  <a:pt x="14" y="8"/>
                  <a:pt x="7" y="15"/>
                  <a:pt x="7" y="24"/>
                </a:cubicBezTo>
                <a:cubicBezTo>
                  <a:pt x="7" y="32"/>
                  <a:pt x="14" y="39"/>
                  <a:pt x="22" y="39"/>
                </a:cubicBezTo>
                <a:cubicBezTo>
                  <a:pt x="31" y="39"/>
                  <a:pt x="38" y="32"/>
                  <a:pt x="38" y="24"/>
                </a:cubicBezTo>
                <a:cubicBezTo>
                  <a:pt x="38" y="15"/>
                  <a:pt x="31" y="8"/>
                  <a:pt x="22" y="8"/>
                </a:cubicBezTo>
                <a:close/>
              </a:path>
            </a:pathLst>
          </a:custGeom>
          <a:solidFill>
            <a:srgbClr val="79BDB4"/>
          </a:solidFill>
          <a:ln w="9525">
            <a:noFill/>
          </a:ln>
        </p:spPr>
        <p:txBody>
          <a:bodyPr/>
          <a:lstStyle/>
          <a:p>
            <a:endParaRPr lang="zh-CN" altLang="en-US">
              <a:solidFill>
                <a:srgbClr val="706E65"/>
              </a:solidFill>
            </a:endParaRPr>
          </a:p>
        </p:txBody>
      </p:sp>
      <p:sp>
        <p:nvSpPr>
          <p:cNvPr id="38" name="稻壳儿小白白(http://dwz.cn/Wu2UP)"/>
          <p:cNvSpPr>
            <a:spLocks noEditPoints="1"/>
          </p:cNvSpPr>
          <p:nvPr/>
        </p:nvSpPr>
        <p:spPr>
          <a:xfrm rot="19620000">
            <a:off x="5003165" y="1364933"/>
            <a:ext cx="330200" cy="290512"/>
          </a:xfrm>
          <a:custGeom>
            <a:avLst/>
            <a:gdLst/>
            <a:ahLst/>
            <a:cxnLst>
              <a:cxn ang="0">
                <a:pos x="55067" y="289469"/>
              </a:cxn>
              <a:cxn ang="0">
                <a:pos x="41301" y="289469"/>
              </a:cxn>
              <a:cxn ang="0">
                <a:pos x="0" y="248116"/>
              </a:cxn>
              <a:cxn ang="0">
                <a:pos x="0" y="89598"/>
              </a:cxn>
              <a:cxn ang="0">
                <a:pos x="41301" y="48245"/>
              </a:cxn>
              <a:cxn ang="0">
                <a:pos x="55067" y="48245"/>
              </a:cxn>
              <a:cxn ang="0">
                <a:pos x="55067" y="289469"/>
              </a:cxn>
              <a:cxn ang="0">
                <a:pos x="261570" y="289469"/>
              </a:cxn>
              <a:cxn ang="0">
                <a:pos x="75718" y="289469"/>
              </a:cxn>
              <a:cxn ang="0">
                <a:pos x="75718" y="48245"/>
              </a:cxn>
              <a:cxn ang="0">
                <a:pos x="96368" y="48245"/>
              </a:cxn>
              <a:cxn ang="0">
                <a:pos x="96368" y="20676"/>
              </a:cxn>
              <a:cxn ang="0">
                <a:pos x="117018" y="0"/>
              </a:cxn>
              <a:cxn ang="0">
                <a:pos x="220269" y="0"/>
              </a:cxn>
              <a:cxn ang="0">
                <a:pos x="240920" y="20676"/>
              </a:cxn>
              <a:cxn ang="0">
                <a:pos x="240920" y="48245"/>
              </a:cxn>
              <a:cxn ang="0">
                <a:pos x="261570" y="48245"/>
              </a:cxn>
              <a:cxn ang="0">
                <a:pos x="261570" y="289469"/>
              </a:cxn>
              <a:cxn ang="0">
                <a:pos x="213386" y="48245"/>
              </a:cxn>
              <a:cxn ang="0">
                <a:pos x="213386" y="27568"/>
              </a:cxn>
              <a:cxn ang="0">
                <a:pos x="123902" y="27568"/>
              </a:cxn>
              <a:cxn ang="0">
                <a:pos x="123902" y="48245"/>
              </a:cxn>
              <a:cxn ang="0">
                <a:pos x="213386" y="48245"/>
              </a:cxn>
              <a:cxn ang="0">
                <a:pos x="330404" y="248116"/>
              </a:cxn>
              <a:cxn ang="0">
                <a:pos x="289104" y="289469"/>
              </a:cxn>
              <a:cxn ang="0">
                <a:pos x="282220" y="289469"/>
              </a:cxn>
              <a:cxn ang="0">
                <a:pos x="282220" y="48245"/>
              </a:cxn>
              <a:cxn ang="0">
                <a:pos x="289104" y="48245"/>
              </a:cxn>
              <a:cxn ang="0">
                <a:pos x="330404" y="89598"/>
              </a:cxn>
              <a:cxn ang="0">
                <a:pos x="330404" y="248116"/>
              </a:cxn>
            </a:cxnLst>
            <a:rect l="0" t="0" r="0" b="0"/>
            <a:pathLst>
              <a:path w="48" h="42">
                <a:moveTo>
                  <a:pt x="8" y="42"/>
                </a:moveTo>
                <a:cubicBezTo>
                  <a:pt x="6" y="42"/>
                  <a:pt x="6" y="42"/>
                  <a:pt x="6" y="42"/>
                </a:cubicBezTo>
                <a:cubicBezTo>
                  <a:pt x="3" y="42"/>
                  <a:pt x="0" y="39"/>
                  <a:pt x="0" y="36"/>
                </a:cubicBezTo>
                <a:cubicBezTo>
                  <a:pt x="0" y="13"/>
                  <a:pt x="0" y="13"/>
                  <a:pt x="0" y="13"/>
                </a:cubicBezTo>
                <a:cubicBezTo>
                  <a:pt x="0" y="10"/>
                  <a:pt x="3" y="7"/>
                  <a:pt x="6" y="7"/>
                </a:cubicBezTo>
                <a:cubicBezTo>
                  <a:pt x="8" y="7"/>
                  <a:pt x="8" y="7"/>
                  <a:pt x="8" y="7"/>
                </a:cubicBezTo>
                <a:lnTo>
                  <a:pt x="8" y="42"/>
                </a:lnTo>
                <a:close/>
                <a:moveTo>
                  <a:pt x="38" y="42"/>
                </a:moveTo>
                <a:cubicBezTo>
                  <a:pt x="11" y="42"/>
                  <a:pt x="11" y="42"/>
                  <a:pt x="11" y="42"/>
                </a:cubicBezTo>
                <a:cubicBezTo>
                  <a:pt x="11" y="7"/>
                  <a:pt x="11" y="7"/>
                  <a:pt x="11" y="7"/>
                </a:cubicBezTo>
                <a:cubicBezTo>
                  <a:pt x="14" y="7"/>
                  <a:pt x="14" y="7"/>
                  <a:pt x="14" y="7"/>
                </a:cubicBezTo>
                <a:cubicBezTo>
                  <a:pt x="14" y="3"/>
                  <a:pt x="14" y="3"/>
                  <a:pt x="14" y="3"/>
                </a:cubicBezTo>
                <a:cubicBezTo>
                  <a:pt x="14" y="2"/>
                  <a:pt x="15" y="0"/>
                  <a:pt x="17" y="0"/>
                </a:cubicBezTo>
                <a:cubicBezTo>
                  <a:pt x="32" y="0"/>
                  <a:pt x="32" y="0"/>
                  <a:pt x="32" y="0"/>
                </a:cubicBezTo>
                <a:cubicBezTo>
                  <a:pt x="34" y="0"/>
                  <a:pt x="35" y="2"/>
                  <a:pt x="35" y="3"/>
                </a:cubicBezTo>
                <a:cubicBezTo>
                  <a:pt x="35" y="7"/>
                  <a:pt x="35" y="7"/>
                  <a:pt x="35" y="7"/>
                </a:cubicBezTo>
                <a:cubicBezTo>
                  <a:pt x="38" y="7"/>
                  <a:pt x="38" y="7"/>
                  <a:pt x="38" y="7"/>
                </a:cubicBezTo>
                <a:lnTo>
                  <a:pt x="38" y="42"/>
                </a:lnTo>
                <a:close/>
                <a:moveTo>
                  <a:pt x="31" y="7"/>
                </a:moveTo>
                <a:cubicBezTo>
                  <a:pt x="31" y="4"/>
                  <a:pt x="31" y="4"/>
                  <a:pt x="31" y="4"/>
                </a:cubicBezTo>
                <a:cubicBezTo>
                  <a:pt x="18" y="4"/>
                  <a:pt x="18" y="4"/>
                  <a:pt x="18" y="4"/>
                </a:cubicBezTo>
                <a:cubicBezTo>
                  <a:pt x="18" y="7"/>
                  <a:pt x="18" y="7"/>
                  <a:pt x="18" y="7"/>
                </a:cubicBezTo>
                <a:lnTo>
                  <a:pt x="31" y="7"/>
                </a:lnTo>
                <a:close/>
                <a:moveTo>
                  <a:pt x="48" y="36"/>
                </a:moveTo>
                <a:cubicBezTo>
                  <a:pt x="48" y="39"/>
                  <a:pt x="46" y="42"/>
                  <a:pt x="42" y="42"/>
                </a:cubicBezTo>
                <a:cubicBezTo>
                  <a:pt x="41" y="42"/>
                  <a:pt x="41" y="42"/>
                  <a:pt x="41" y="42"/>
                </a:cubicBezTo>
                <a:cubicBezTo>
                  <a:pt x="41" y="7"/>
                  <a:pt x="41" y="7"/>
                  <a:pt x="41" y="7"/>
                </a:cubicBezTo>
                <a:cubicBezTo>
                  <a:pt x="42" y="7"/>
                  <a:pt x="42" y="7"/>
                  <a:pt x="42" y="7"/>
                </a:cubicBezTo>
                <a:cubicBezTo>
                  <a:pt x="46" y="7"/>
                  <a:pt x="48" y="10"/>
                  <a:pt x="48" y="13"/>
                </a:cubicBezTo>
                <a:lnTo>
                  <a:pt x="48" y="36"/>
                </a:lnTo>
                <a:close/>
              </a:path>
            </a:pathLst>
          </a:custGeom>
          <a:solidFill>
            <a:srgbClr val="79BDB4"/>
          </a:solidFill>
          <a:ln w="9525">
            <a:noFill/>
          </a:ln>
        </p:spPr>
        <p:txBody>
          <a:bodyPr/>
          <a:lstStyle/>
          <a:p>
            <a:endParaRPr lang="zh-CN" altLang="en-US">
              <a:solidFill>
                <a:srgbClr val="706E65"/>
              </a:solidFill>
            </a:endParaRPr>
          </a:p>
        </p:txBody>
      </p:sp>
      <p:sp>
        <p:nvSpPr>
          <p:cNvPr id="39" name="稻壳儿小白白(http://dwz.cn/Wu2UP)"/>
          <p:cNvSpPr>
            <a:spLocks noEditPoints="1"/>
          </p:cNvSpPr>
          <p:nvPr/>
        </p:nvSpPr>
        <p:spPr>
          <a:xfrm rot="19920000">
            <a:off x="7329805" y="551815"/>
            <a:ext cx="233680" cy="205740"/>
          </a:xfrm>
          <a:custGeom>
            <a:avLst/>
            <a:gdLst/>
            <a:ahLst/>
            <a:cxnLst>
              <a:cxn ang="0">
                <a:pos x="55067" y="289469"/>
              </a:cxn>
              <a:cxn ang="0">
                <a:pos x="41301" y="289469"/>
              </a:cxn>
              <a:cxn ang="0">
                <a:pos x="0" y="248116"/>
              </a:cxn>
              <a:cxn ang="0">
                <a:pos x="0" y="89598"/>
              </a:cxn>
              <a:cxn ang="0">
                <a:pos x="41301" y="48245"/>
              </a:cxn>
              <a:cxn ang="0">
                <a:pos x="55067" y="48245"/>
              </a:cxn>
              <a:cxn ang="0">
                <a:pos x="55067" y="289469"/>
              </a:cxn>
              <a:cxn ang="0">
                <a:pos x="261570" y="289469"/>
              </a:cxn>
              <a:cxn ang="0">
                <a:pos x="75718" y="289469"/>
              </a:cxn>
              <a:cxn ang="0">
                <a:pos x="75718" y="48245"/>
              </a:cxn>
              <a:cxn ang="0">
                <a:pos x="96368" y="48245"/>
              </a:cxn>
              <a:cxn ang="0">
                <a:pos x="96368" y="20676"/>
              </a:cxn>
              <a:cxn ang="0">
                <a:pos x="117018" y="0"/>
              </a:cxn>
              <a:cxn ang="0">
                <a:pos x="220269" y="0"/>
              </a:cxn>
              <a:cxn ang="0">
                <a:pos x="240920" y="20676"/>
              </a:cxn>
              <a:cxn ang="0">
                <a:pos x="240920" y="48245"/>
              </a:cxn>
              <a:cxn ang="0">
                <a:pos x="261570" y="48245"/>
              </a:cxn>
              <a:cxn ang="0">
                <a:pos x="261570" y="289469"/>
              </a:cxn>
              <a:cxn ang="0">
                <a:pos x="213386" y="48245"/>
              </a:cxn>
              <a:cxn ang="0">
                <a:pos x="213386" y="27568"/>
              </a:cxn>
              <a:cxn ang="0">
                <a:pos x="123902" y="27568"/>
              </a:cxn>
              <a:cxn ang="0">
                <a:pos x="123902" y="48245"/>
              </a:cxn>
              <a:cxn ang="0">
                <a:pos x="213386" y="48245"/>
              </a:cxn>
              <a:cxn ang="0">
                <a:pos x="330404" y="248116"/>
              </a:cxn>
              <a:cxn ang="0">
                <a:pos x="289104" y="289469"/>
              </a:cxn>
              <a:cxn ang="0">
                <a:pos x="282220" y="289469"/>
              </a:cxn>
              <a:cxn ang="0">
                <a:pos x="282220" y="48245"/>
              </a:cxn>
              <a:cxn ang="0">
                <a:pos x="289104" y="48245"/>
              </a:cxn>
              <a:cxn ang="0">
                <a:pos x="330404" y="89598"/>
              </a:cxn>
              <a:cxn ang="0">
                <a:pos x="330404" y="248116"/>
              </a:cxn>
            </a:cxnLst>
            <a:rect l="0" t="0" r="0" b="0"/>
            <a:pathLst>
              <a:path w="48" h="42">
                <a:moveTo>
                  <a:pt x="8" y="42"/>
                </a:moveTo>
                <a:cubicBezTo>
                  <a:pt x="6" y="42"/>
                  <a:pt x="6" y="42"/>
                  <a:pt x="6" y="42"/>
                </a:cubicBezTo>
                <a:cubicBezTo>
                  <a:pt x="3" y="42"/>
                  <a:pt x="0" y="39"/>
                  <a:pt x="0" y="36"/>
                </a:cubicBezTo>
                <a:cubicBezTo>
                  <a:pt x="0" y="13"/>
                  <a:pt x="0" y="13"/>
                  <a:pt x="0" y="13"/>
                </a:cubicBezTo>
                <a:cubicBezTo>
                  <a:pt x="0" y="10"/>
                  <a:pt x="3" y="7"/>
                  <a:pt x="6" y="7"/>
                </a:cubicBezTo>
                <a:cubicBezTo>
                  <a:pt x="8" y="7"/>
                  <a:pt x="8" y="7"/>
                  <a:pt x="8" y="7"/>
                </a:cubicBezTo>
                <a:lnTo>
                  <a:pt x="8" y="42"/>
                </a:lnTo>
                <a:close/>
                <a:moveTo>
                  <a:pt x="38" y="42"/>
                </a:moveTo>
                <a:cubicBezTo>
                  <a:pt x="11" y="42"/>
                  <a:pt x="11" y="42"/>
                  <a:pt x="11" y="42"/>
                </a:cubicBezTo>
                <a:cubicBezTo>
                  <a:pt x="11" y="7"/>
                  <a:pt x="11" y="7"/>
                  <a:pt x="11" y="7"/>
                </a:cubicBezTo>
                <a:cubicBezTo>
                  <a:pt x="14" y="7"/>
                  <a:pt x="14" y="7"/>
                  <a:pt x="14" y="7"/>
                </a:cubicBezTo>
                <a:cubicBezTo>
                  <a:pt x="14" y="3"/>
                  <a:pt x="14" y="3"/>
                  <a:pt x="14" y="3"/>
                </a:cubicBezTo>
                <a:cubicBezTo>
                  <a:pt x="14" y="2"/>
                  <a:pt x="15" y="0"/>
                  <a:pt x="17" y="0"/>
                </a:cubicBezTo>
                <a:cubicBezTo>
                  <a:pt x="32" y="0"/>
                  <a:pt x="32" y="0"/>
                  <a:pt x="32" y="0"/>
                </a:cubicBezTo>
                <a:cubicBezTo>
                  <a:pt x="34" y="0"/>
                  <a:pt x="35" y="2"/>
                  <a:pt x="35" y="3"/>
                </a:cubicBezTo>
                <a:cubicBezTo>
                  <a:pt x="35" y="7"/>
                  <a:pt x="35" y="7"/>
                  <a:pt x="35" y="7"/>
                </a:cubicBezTo>
                <a:cubicBezTo>
                  <a:pt x="38" y="7"/>
                  <a:pt x="38" y="7"/>
                  <a:pt x="38" y="7"/>
                </a:cubicBezTo>
                <a:lnTo>
                  <a:pt x="38" y="42"/>
                </a:lnTo>
                <a:close/>
                <a:moveTo>
                  <a:pt x="31" y="7"/>
                </a:moveTo>
                <a:cubicBezTo>
                  <a:pt x="31" y="4"/>
                  <a:pt x="31" y="4"/>
                  <a:pt x="31" y="4"/>
                </a:cubicBezTo>
                <a:cubicBezTo>
                  <a:pt x="18" y="4"/>
                  <a:pt x="18" y="4"/>
                  <a:pt x="18" y="4"/>
                </a:cubicBezTo>
                <a:cubicBezTo>
                  <a:pt x="18" y="7"/>
                  <a:pt x="18" y="7"/>
                  <a:pt x="18" y="7"/>
                </a:cubicBezTo>
                <a:lnTo>
                  <a:pt x="31" y="7"/>
                </a:lnTo>
                <a:close/>
                <a:moveTo>
                  <a:pt x="48" y="36"/>
                </a:moveTo>
                <a:cubicBezTo>
                  <a:pt x="48" y="39"/>
                  <a:pt x="46" y="42"/>
                  <a:pt x="42" y="42"/>
                </a:cubicBezTo>
                <a:cubicBezTo>
                  <a:pt x="41" y="42"/>
                  <a:pt x="41" y="42"/>
                  <a:pt x="41" y="42"/>
                </a:cubicBezTo>
                <a:cubicBezTo>
                  <a:pt x="41" y="7"/>
                  <a:pt x="41" y="7"/>
                  <a:pt x="41" y="7"/>
                </a:cubicBezTo>
                <a:cubicBezTo>
                  <a:pt x="42" y="7"/>
                  <a:pt x="42" y="7"/>
                  <a:pt x="42" y="7"/>
                </a:cubicBezTo>
                <a:cubicBezTo>
                  <a:pt x="46" y="7"/>
                  <a:pt x="48" y="10"/>
                  <a:pt x="48" y="13"/>
                </a:cubicBezTo>
                <a:lnTo>
                  <a:pt x="48" y="36"/>
                </a:lnTo>
                <a:close/>
              </a:path>
            </a:pathLst>
          </a:custGeom>
          <a:solidFill>
            <a:srgbClr val="79BDB4"/>
          </a:solidFill>
          <a:ln w="9525">
            <a:noFill/>
          </a:ln>
        </p:spPr>
        <p:txBody>
          <a:bodyPr/>
          <a:lstStyle/>
          <a:p>
            <a:endParaRPr lang="zh-CN" altLang="en-US">
              <a:solidFill>
                <a:srgbClr val="706E65"/>
              </a:solidFill>
            </a:endParaRPr>
          </a:p>
        </p:txBody>
      </p:sp>
      <p:sp>
        <p:nvSpPr>
          <p:cNvPr id="41" name="稻壳儿小白白(http://dwz.cn/Wu2UP)"/>
          <p:cNvSpPr/>
          <p:nvPr/>
        </p:nvSpPr>
        <p:spPr bwMode="auto">
          <a:xfrm>
            <a:off x="6483985" y="1477645"/>
            <a:ext cx="206375" cy="270510"/>
          </a:xfrm>
          <a:custGeom>
            <a:avLst/>
            <a:gdLst>
              <a:gd name="T0" fmla="*/ 19 w 34"/>
              <a:gd name="T1" fmla="*/ 0 h 45"/>
              <a:gd name="T2" fmla="*/ 15 w 34"/>
              <a:gd name="T3" fmla="*/ 0 h 45"/>
              <a:gd name="T4" fmla="*/ 15 w 34"/>
              <a:gd name="T5" fmla="*/ 30 h 45"/>
              <a:gd name="T6" fmla="*/ 8 w 34"/>
              <a:gd name="T7" fmla="*/ 31 h 45"/>
              <a:gd name="T8" fmla="*/ 2 w 34"/>
              <a:gd name="T9" fmla="*/ 40 h 45"/>
              <a:gd name="T10" fmla="*/ 13 w 34"/>
              <a:gd name="T11" fmla="*/ 43 h 45"/>
              <a:gd name="T12" fmla="*/ 19 w 34"/>
              <a:gd name="T13" fmla="*/ 35 h 45"/>
              <a:gd name="T14" fmla="*/ 19 w 34"/>
              <a:gd name="T15" fmla="*/ 10 h 45"/>
              <a:gd name="T16" fmla="*/ 25 w 34"/>
              <a:gd name="T17" fmla="*/ 22 h 45"/>
              <a:gd name="T18" fmla="*/ 27 w 34"/>
              <a:gd name="T19" fmla="*/ 22 h 45"/>
              <a:gd name="T20" fmla="*/ 19 w 34"/>
              <a:gd name="T21"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45">
                <a:moveTo>
                  <a:pt x="19" y="0"/>
                </a:moveTo>
                <a:cubicBezTo>
                  <a:pt x="15" y="0"/>
                  <a:pt x="15" y="0"/>
                  <a:pt x="15" y="0"/>
                </a:cubicBezTo>
                <a:cubicBezTo>
                  <a:pt x="15" y="30"/>
                  <a:pt x="15" y="30"/>
                  <a:pt x="15" y="30"/>
                </a:cubicBezTo>
                <a:cubicBezTo>
                  <a:pt x="13" y="30"/>
                  <a:pt x="11" y="30"/>
                  <a:pt x="8" y="31"/>
                </a:cubicBezTo>
                <a:cubicBezTo>
                  <a:pt x="3" y="32"/>
                  <a:pt x="0" y="36"/>
                  <a:pt x="2" y="40"/>
                </a:cubicBezTo>
                <a:cubicBezTo>
                  <a:pt x="3" y="43"/>
                  <a:pt x="8" y="45"/>
                  <a:pt x="13" y="43"/>
                </a:cubicBezTo>
                <a:cubicBezTo>
                  <a:pt x="17" y="42"/>
                  <a:pt x="19" y="38"/>
                  <a:pt x="19" y="35"/>
                </a:cubicBezTo>
                <a:cubicBezTo>
                  <a:pt x="19" y="10"/>
                  <a:pt x="19" y="10"/>
                  <a:pt x="19" y="10"/>
                </a:cubicBezTo>
                <a:cubicBezTo>
                  <a:pt x="26" y="11"/>
                  <a:pt x="26" y="19"/>
                  <a:pt x="25" y="22"/>
                </a:cubicBezTo>
                <a:cubicBezTo>
                  <a:pt x="25" y="23"/>
                  <a:pt x="26" y="23"/>
                  <a:pt x="27" y="22"/>
                </a:cubicBezTo>
                <a:cubicBezTo>
                  <a:pt x="34" y="11"/>
                  <a:pt x="19" y="6"/>
                  <a:pt x="19" y="0"/>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42" name="稻壳儿小白白(http://dwz.cn/Wu2UP)"/>
          <p:cNvSpPr>
            <a:spLocks noEditPoints="1"/>
          </p:cNvSpPr>
          <p:nvPr/>
        </p:nvSpPr>
        <p:spPr>
          <a:xfrm>
            <a:off x="6504940" y="1144270"/>
            <a:ext cx="303530" cy="289560"/>
          </a:xfrm>
          <a:custGeom>
            <a:avLst/>
            <a:gdLst/>
            <a:ahLst/>
            <a:cxnLst>
              <a:cxn ang="0">
                <a:pos x="118053" y="180139"/>
              </a:cxn>
              <a:cxn ang="0">
                <a:pos x="90276" y="159354"/>
              </a:cxn>
              <a:cxn ang="0">
                <a:pos x="48610" y="242494"/>
              </a:cxn>
              <a:cxn ang="0">
                <a:pos x="6944" y="180139"/>
              </a:cxn>
              <a:cxn ang="0">
                <a:pos x="6944" y="159354"/>
              </a:cxn>
              <a:cxn ang="0">
                <a:pos x="27777" y="124711"/>
              </a:cxn>
              <a:cxn ang="0">
                <a:pos x="6944" y="103926"/>
              </a:cxn>
              <a:cxn ang="0">
                <a:pos x="83332" y="110855"/>
              </a:cxn>
              <a:cxn ang="0">
                <a:pos x="118053" y="180139"/>
              </a:cxn>
              <a:cxn ang="0">
                <a:pos x="152774" y="284065"/>
              </a:cxn>
              <a:cxn ang="0">
                <a:pos x="152774" y="290993"/>
              </a:cxn>
              <a:cxn ang="0">
                <a:pos x="76387" y="284065"/>
              </a:cxn>
              <a:cxn ang="0">
                <a:pos x="55554" y="263280"/>
              </a:cxn>
              <a:cxn ang="0">
                <a:pos x="62499" y="214781"/>
              </a:cxn>
              <a:cxn ang="0">
                <a:pos x="159719" y="214781"/>
              </a:cxn>
              <a:cxn ang="0">
                <a:pos x="152774" y="284065"/>
              </a:cxn>
              <a:cxn ang="0">
                <a:pos x="118053" y="110855"/>
              </a:cxn>
              <a:cxn ang="0">
                <a:pos x="62499" y="76213"/>
              </a:cxn>
              <a:cxn ang="0">
                <a:pos x="55554" y="76213"/>
              </a:cxn>
              <a:cxn ang="0">
                <a:pos x="97220" y="13857"/>
              </a:cxn>
              <a:cxn ang="0">
                <a:pos x="124997" y="0"/>
              </a:cxn>
              <a:cxn ang="0">
                <a:pos x="166663" y="34642"/>
              </a:cxn>
              <a:cxn ang="0">
                <a:pos x="118053" y="110855"/>
              </a:cxn>
              <a:cxn ang="0">
                <a:pos x="291660" y="34642"/>
              </a:cxn>
              <a:cxn ang="0">
                <a:pos x="249995" y="103926"/>
              </a:cxn>
              <a:cxn ang="0">
                <a:pos x="173607" y="96998"/>
              </a:cxn>
              <a:cxn ang="0">
                <a:pos x="201384" y="83141"/>
              </a:cxn>
              <a:cxn ang="0">
                <a:pos x="145830" y="0"/>
              </a:cxn>
              <a:cxn ang="0">
                <a:pos x="222217" y="0"/>
              </a:cxn>
              <a:cxn ang="0">
                <a:pos x="243050" y="13857"/>
              </a:cxn>
              <a:cxn ang="0">
                <a:pos x="263883" y="48499"/>
              </a:cxn>
              <a:cxn ang="0">
                <a:pos x="291660" y="34642"/>
              </a:cxn>
              <a:cxn ang="0">
                <a:pos x="277772" y="270208"/>
              </a:cxn>
              <a:cxn ang="0">
                <a:pos x="263883" y="284065"/>
              </a:cxn>
              <a:cxn ang="0">
                <a:pos x="222217" y="284065"/>
              </a:cxn>
              <a:cxn ang="0">
                <a:pos x="222217" y="318707"/>
              </a:cxn>
              <a:cxn ang="0">
                <a:pos x="180552" y="249423"/>
              </a:cxn>
              <a:cxn ang="0">
                <a:pos x="215273" y="180139"/>
              </a:cxn>
              <a:cxn ang="0">
                <a:pos x="222217" y="214781"/>
              </a:cxn>
              <a:cxn ang="0">
                <a:pos x="312493" y="207852"/>
              </a:cxn>
              <a:cxn ang="0">
                <a:pos x="277772" y="270208"/>
              </a:cxn>
              <a:cxn ang="0">
                <a:pos x="326382" y="159354"/>
              </a:cxn>
              <a:cxn ang="0">
                <a:pos x="326382" y="187067"/>
              </a:cxn>
              <a:cxn ang="0">
                <a:pos x="277772" y="207852"/>
              </a:cxn>
              <a:cxn ang="0">
                <a:pos x="229162" y="131640"/>
              </a:cxn>
              <a:cxn ang="0">
                <a:pos x="284716" y="90069"/>
              </a:cxn>
              <a:cxn ang="0">
                <a:pos x="291660" y="90069"/>
              </a:cxn>
              <a:cxn ang="0">
                <a:pos x="326382" y="159354"/>
              </a:cxn>
            </a:cxnLst>
            <a:rect l="0" t="0" r="0" b="0"/>
            <a:pathLst>
              <a:path w="48" h="46">
                <a:moveTo>
                  <a:pt x="17" y="26"/>
                </a:moveTo>
                <a:cubicBezTo>
                  <a:pt x="13" y="23"/>
                  <a:pt x="13" y="23"/>
                  <a:pt x="13" y="23"/>
                </a:cubicBezTo>
                <a:cubicBezTo>
                  <a:pt x="7" y="30"/>
                  <a:pt x="7" y="35"/>
                  <a:pt x="7" y="35"/>
                </a:cubicBezTo>
                <a:cubicBezTo>
                  <a:pt x="1" y="26"/>
                  <a:pt x="1" y="26"/>
                  <a:pt x="1" y="26"/>
                </a:cubicBezTo>
                <a:cubicBezTo>
                  <a:pt x="0" y="24"/>
                  <a:pt x="1" y="23"/>
                  <a:pt x="1" y="23"/>
                </a:cubicBezTo>
                <a:cubicBezTo>
                  <a:pt x="1" y="23"/>
                  <a:pt x="2" y="21"/>
                  <a:pt x="4" y="18"/>
                </a:cubicBezTo>
                <a:cubicBezTo>
                  <a:pt x="1" y="15"/>
                  <a:pt x="1" y="15"/>
                  <a:pt x="1" y="15"/>
                </a:cubicBezTo>
                <a:cubicBezTo>
                  <a:pt x="12" y="16"/>
                  <a:pt x="12" y="16"/>
                  <a:pt x="12" y="16"/>
                </a:cubicBezTo>
                <a:lnTo>
                  <a:pt x="17" y="26"/>
                </a:lnTo>
                <a:close/>
                <a:moveTo>
                  <a:pt x="22" y="41"/>
                </a:moveTo>
                <a:cubicBezTo>
                  <a:pt x="22" y="42"/>
                  <a:pt x="22" y="42"/>
                  <a:pt x="22" y="42"/>
                </a:cubicBezTo>
                <a:cubicBezTo>
                  <a:pt x="11" y="41"/>
                  <a:pt x="11" y="41"/>
                  <a:pt x="11" y="41"/>
                </a:cubicBezTo>
                <a:cubicBezTo>
                  <a:pt x="9" y="41"/>
                  <a:pt x="8" y="40"/>
                  <a:pt x="8" y="38"/>
                </a:cubicBezTo>
                <a:cubicBezTo>
                  <a:pt x="7" y="36"/>
                  <a:pt x="8" y="33"/>
                  <a:pt x="9" y="31"/>
                </a:cubicBezTo>
                <a:cubicBezTo>
                  <a:pt x="9" y="31"/>
                  <a:pt x="11" y="31"/>
                  <a:pt x="23" y="31"/>
                </a:cubicBezTo>
                <a:lnTo>
                  <a:pt x="22" y="41"/>
                </a:lnTo>
                <a:close/>
                <a:moveTo>
                  <a:pt x="17" y="16"/>
                </a:moveTo>
                <a:cubicBezTo>
                  <a:pt x="9" y="11"/>
                  <a:pt x="9" y="11"/>
                  <a:pt x="9" y="11"/>
                </a:cubicBezTo>
                <a:cubicBezTo>
                  <a:pt x="8" y="11"/>
                  <a:pt x="8" y="11"/>
                  <a:pt x="8" y="11"/>
                </a:cubicBezTo>
                <a:cubicBezTo>
                  <a:pt x="14" y="2"/>
                  <a:pt x="14" y="2"/>
                  <a:pt x="14" y="2"/>
                </a:cubicBezTo>
                <a:cubicBezTo>
                  <a:pt x="15" y="0"/>
                  <a:pt x="17" y="0"/>
                  <a:pt x="18" y="0"/>
                </a:cubicBezTo>
                <a:cubicBezTo>
                  <a:pt x="21" y="0"/>
                  <a:pt x="22" y="3"/>
                  <a:pt x="24" y="5"/>
                </a:cubicBezTo>
                <a:cubicBezTo>
                  <a:pt x="24" y="5"/>
                  <a:pt x="23" y="6"/>
                  <a:pt x="17" y="16"/>
                </a:cubicBezTo>
                <a:close/>
                <a:moveTo>
                  <a:pt x="42" y="5"/>
                </a:moveTo>
                <a:cubicBezTo>
                  <a:pt x="36" y="15"/>
                  <a:pt x="36" y="15"/>
                  <a:pt x="36" y="15"/>
                </a:cubicBezTo>
                <a:cubicBezTo>
                  <a:pt x="25" y="14"/>
                  <a:pt x="25" y="14"/>
                  <a:pt x="25" y="14"/>
                </a:cubicBezTo>
                <a:cubicBezTo>
                  <a:pt x="29" y="12"/>
                  <a:pt x="29" y="12"/>
                  <a:pt x="29" y="12"/>
                </a:cubicBezTo>
                <a:cubicBezTo>
                  <a:pt x="25" y="3"/>
                  <a:pt x="21" y="0"/>
                  <a:pt x="21" y="0"/>
                </a:cubicBezTo>
                <a:cubicBezTo>
                  <a:pt x="32" y="0"/>
                  <a:pt x="32" y="0"/>
                  <a:pt x="32" y="0"/>
                </a:cubicBezTo>
                <a:cubicBezTo>
                  <a:pt x="34" y="0"/>
                  <a:pt x="35" y="2"/>
                  <a:pt x="35" y="2"/>
                </a:cubicBezTo>
                <a:cubicBezTo>
                  <a:pt x="35" y="2"/>
                  <a:pt x="36" y="3"/>
                  <a:pt x="38" y="7"/>
                </a:cubicBezTo>
                <a:lnTo>
                  <a:pt x="42" y="5"/>
                </a:lnTo>
                <a:close/>
                <a:moveTo>
                  <a:pt x="40" y="39"/>
                </a:moveTo>
                <a:cubicBezTo>
                  <a:pt x="39" y="41"/>
                  <a:pt x="38" y="41"/>
                  <a:pt x="38" y="41"/>
                </a:cubicBezTo>
                <a:cubicBezTo>
                  <a:pt x="38" y="41"/>
                  <a:pt x="36" y="41"/>
                  <a:pt x="32" y="41"/>
                </a:cubicBezTo>
                <a:cubicBezTo>
                  <a:pt x="32" y="46"/>
                  <a:pt x="32" y="46"/>
                  <a:pt x="32" y="46"/>
                </a:cubicBezTo>
                <a:cubicBezTo>
                  <a:pt x="26" y="36"/>
                  <a:pt x="26" y="36"/>
                  <a:pt x="26" y="36"/>
                </a:cubicBezTo>
                <a:cubicBezTo>
                  <a:pt x="31" y="26"/>
                  <a:pt x="31" y="26"/>
                  <a:pt x="31" y="26"/>
                </a:cubicBezTo>
                <a:cubicBezTo>
                  <a:pt x="32" y="31"/>
                  <a:pt x="32" y="31"/>
                  <a:pt x="32" y="31"/>
                </a:cubicBezTo>
                <a:cubicBezTo>
                  <a:pt x="41" y="32"/>
                  <a:pt x="45" y="30"/>
                  <a:pt x="45" y="30"/>
                </a:cubicBezTo>
                <a:lnTo>
                  <a:pt x="40" y="39"/>
                </a:lnTo>
                <a:close/>
                <a:moveTo>
                  <a:pt x="47" y="23"/>
                </a:moveTo>
                <a:cubicBezTo>
                  <a:pt x="48" y="24"/>
                  <a:pt x="48" y="26"/>
                  <a:pt x="47" y="27"/>
                </a:cubicBezTo>
                <a:cubicBezTo>
                  <a:pt x="46" y="29"/>
                  <a:pt x="42" y="30"/>
                  <a:pt x="40" y="30"/>
                </a:cubicBezTo>
                <a:cubicBezTo>
                  <a:pt x="40" y="30"/>
                  <a:pt x="39" y="28"/>
                  <a:pt x="33" y="19"/>
                </a:cubicBezTo>
                <a:cubicBezTo>
                  <a:pt x="41" y="13"/>
                  <a:pt x="41" y="13"/>
                  <a:pt x="41" y="13"/>
                </a:cubicBezTo>
                <a:cubicBezTo>
                  <a:pt x="42" y="13"/>
                  <a:pt x="42" y="13"/>
                  <a:pt x="42" y="13"/>
                </a:cubicBezTo>
                <a:lnTo>
                  <a:pt x="47" y="23"/>
                </a:lnTo>
                <a:close/>
              </a:path>
            </a:pathLst>
          </a:custGeom>
          <a:solidFill>
            <a:srgbClr val="79BDB4"/>
          </a:solidFill>
          <a:ln w="9525">
            <a:noFill/>
          </a:ln>
        </p:spPr>
        <p:txBody>
          <a:bodyPr/>
          <a:lstStyle/>
          <a:p>
            <a:endParaRPr lang="zh-CN" altLang="en-US">
              <a:solidFill>
                <a:srgbClr val="706E65"/>
              </a:solidFill>
            </a:endParaRPr>
          </a:p>
        </p:txBody>
      </p:sp>
      <p:sp>
        <p:nvSpPr>
          <p:cNvPr id="43" name="稻壳儿小白白(http://dwz.cn/Wu2UP)"/>
          <p:cNvSpPr/>
          <p:nvPr/>
        </p:nvSpPr>
        <p:spPr bwMode="auto">
          <a:xfrm>
            <a:off x="6948805" y="1347153"/>
            <a:ext cx="161925" cy="230188"/>
          </a:xfrm>
          <a:custGeom>
            <a:avLst/>
            <a:gdLst>
              <a:gd name="T0" fmla="*/ 4 w 34"/>
              <a:gd name="T1" fmla="*/ 47 h 48"/>
              <a:gd name="T2" fmla="*/ 7 w 34"/>
              <a:gd name="T3" fmla="*/ 37 h 48"/>
              <a:gd name="T4" fmla="*/ 20 w 34"/>
              <a:gd name="T5" fmla="*/ 30 h 48"/>
              <a:gd name="T6" fmla="*/ 13 w 34"/>
              <a:gd name="T7" fmla="*/ 27 h 48"/>
              <a:gd name="T8" fmla="*/ 28 w 34"/>
              <a:gd name="T9" fmla="*/ 19 h 48"/>
              <a:gd name="T10" fmla="*/ 19 w 34"/>
              <a:gd name="T11" fmla="*/ 17 h 48"/>
              <a:gd name="T12" fmla="*/ 32 w 34"/>
              <a:gd name="T13" fmla="*/ 13 h 48"/>
              <a:gd name="T14" fmla="*/ 34 w 34"/>
              <a:gd name="T15" fmla="*/ 5 h 48"/>
              <a:gd name="T16" fmla="*/ 24 w 34"/>
              <a:gd name="T17" fmla="*/ 1 h 48"/>
              <a:gd name="T18" fmla="*/ 15 w 34"/>
              <a:gd name="T19" fmla="*/ 12 h 48"/>
              <a:gd name="T20" fmla="*/ 16 w 34"/>
              <a:gd name="T21" fmla="*/ 3 h 48"/>
              <a:gd name="T22" fmla="*/ 8 w 34"/>
              <a:gd name="T23" fmla="*/ 10 h 48"/>
              <a:gd name="T24" fmla="*/ 7 w 34"/>
              <a:gd name="T25" fmla="*/ 29 h 48"/>
              <a:gd name="T26" fmla="*/ 2 w 34"/>
              <a:gd name="T27" fmla="*/ 20 h 48"/>
              <a:gd name="T28" fmla="*/ 4 w 34"/>
              <a:gd name="T29" fmla="*/ 35 h 48"/>
              <a:gd name="T30" fmla="*/ 2 w 34"/>
              <a:gd name="T31" fmla="*/ 46 h 48"/>
              <a:gd name="T32" fmla="*/ 4 w 34"/>
              <a:gd name="T33" fmla="*/ 4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 h="48">
                <a:moveTo>
                  <a:pt x="4" y="47"/>
                </a:moveTo>
                <a:cubicBezTo>
                  <a:pt x="5" y="45"/>
                  <a:pt x="6" y="41"/>
                  <a:pt x="7" y="37"/>
                </a:cubicBezTo>
                <a:cubicBezTo>
                  <a:pt x="14" y="36"/>
                  <a:pt x="16" y="37"/>
                  <a:pt x="20" y="30"/>
                </a:cubicBezTo>
                <a:cubicBezTo>
                  <a:pt x="17" y="31"/>
                  <a:pt x="13" y="28"/>
                  <a:pt x="13" y="27"/>
                </a:cubicBezTo>
                <a:cubicBezTo>
                  <a:pt x="13" y="26"/>
                  <a:pt x="22" y="28"/>
                  <a:pt x="28" y="19"/>
                </a:cubicBezTo>
                <a:cubicBezTo>
                  <a:pt x="21" y="21"/>
                  <a:pt x="18" y="17"/>
                  <a:pt x="19" y="17"/>
                </a:cubicBezTo>
                <a:cubicBezTo>
                  <a:pt x="22" y="16"/>
                  <a:pt x="28" y="16"/>
                  <a:pt x="32" y="13"/>
                </a:cubicBezTo>
                <a:cubicBezTo>
                  <a:pt x="33" y="11"/>
                  <a:pt x="34" y="7"/>
                  <a:pt x="34" y="5"/>
                </a:cubicBezTo>
                <a:cubicBezTo>
                  <a:pt x="33" y="3"/>
                  <a:pt x="27" y="0"/>
                  <a:pt x="24" y="1"/>
                </a:cubicBezTo>
                <a:cubicBezTo>
                  <a:pt x="21" y="1"/>
                  <a:pt x="17" y="12"/>
                  <a:pt x="15" y="12"/>
                </a:cubicBezTo>
                <a:cubicBezTo>
                  <a:pt x="14" y="12"/>
                  <a:pt x="14" y="7"/>
                  <a:pt x="16" y="3"/>
                </a:cubicBezTo>
                <a:cubicBezTo>
                  <a:pt x="14" y="4"/>
                  <a:pt x="9" y="7"/>
                  <a:pt x="8" y="10"/>
                </a:cubicBezTo>
                <a:cubicBezTo>
                  <a:pt x="5" y="16"/>
                  <a:pt x="8" y="29"/>
                  <a:pt x="7" y="29"/>
                </a:cubicBezTo>
                <a:cubicBezTo>
                  <a:pt x="6" y="30"/>
                  <a:pt x="3" y="23"/>
                  <a:pt x="2" y="20"/>
                </a:cubicBezTo>
                <a:cubicBezTo>
                  <a:pt x="0" y="25"/>
                  <a:pt x="0" y="29"/>
                  <a:pt x="4" y="35"/>
                </a:cubicBezTo>
                <a:cubicBezTo>
                  <a:pt x="3" y="39"/>
                  <a:pt x="2" y="44"/>
                  <a:pt x="2" y="46"/>
                </a:cubicBezTo>
                <a:cubicBezTo>
                  <a:pt x="2" y="48"/>
                  <a:pt x="4" y="48"/>
                  <a:pt x="4" y="47"/>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44" name="稻壳儿小白白(http://dwz.cn/Wu2UP)"/>
          <p:cNvSpPr/>
          <p:nvPr/>
        </p:nvSpPr>
        <p:spPr bwMode="auto">
          <a:xfrm>
            <a:off x="6724015" y="944245"/>
            <a:ext cx="257810" cy="194945"/>
          </a:xfrm>
          <a:custGeom>
            <a:avLst/>
            <a:gdLst>
              <a:gd name="T0" fmla="*/ 42 w 42"/>
              <a:gd name="T1" fmla="*/ 32 h 32"/>
              <a:gd name="T2" fmla="*/ 17 w 42"/>
              <a:gd name="T3" fmla="*/ 9 h 32"/>
              <a:gd name="T4" fmla="*/ 17 w 42"/>
              <a:gd name="T5" fmla="*/ 0 h 32"/>
              <a:gd name="T6" fmla="*/ 0 w 42"/>
              <a:gd name="T7" fmla="*/ 15 h 32"/>
              <a:gd name="T8" fmla="*/ 17 w 42"/>
              <a:gd name="T9" fmla="*/ 31 h 32"/>
              <a:gd name="T10" fmla="*/ 17 w 42"/>
              <a:gd name="T11" fmla="*/ 21 h 32"/>
              <a:gd name="T12" fmla="*/ 42 w 42"/>
              <a:gd name="T13" fmla="*/ 32 h 32"/>
            </a:gdLst>
            <a:ahLst/>
            <a:cxnLst>
              <a:cxn ang="0">
                <a:pos x="T0" y="T1"/>
              </a:cxn>
              <a:cxn ang="0">
                <a:pos x="T2" y="T3"/>
              </a:cxn>
              <a:cxn ang="0">
                <a:pos x="T4" y="T5"/>
              </a:cxn>
              <a:cxn ang="0">
                <a:pos x="T6" y="T7"/>
              </a:cxn>
              <a:cxn ang="0">
                <a:pos x="T8" y="T9"/>
              </a:cxn>
              <a:cxn ang="0">
                <a:pos x="T10" y="T11"/>
              </a:cxn>
              <a:cxn ang="0">
                <a:pos x="T12" y="T13"/>
              </a:cxn>
            </a:cxnLst>
            <a:rect l="0" t="0" r="r" b="b"/>
            <a:pathLst>
              <a:path w="42" h="32">
                <a:moveTo>
                  <a:pt x="42" y="32"/>
                </a:moveTo>
                <a:cubicBezTo>
                  <a:pt x="42" y="32"/>
                  <a:pt x="37" y="9"/>
                  <a:pt x="17" y="9"/>
                </a:cubicBezTo>
                <a:cubicBezTo>
                  <a:pt x="17" y="0"/>
                  <a:pt x="17" y="0"/>
                  <a:pt x="17" y="0"/>
                </a:cubicBezTo>
                <a:cubicBezTo>
                  <a:pt x="0" y="15"/>
                  <a:pt x="0" y="15"/>
                  <a:pt x="0" y="15"/>
                </a:cubicBezTo>
                <a:cubicBezTo>
                  <a:pt x="17" y="31"/>
                  <a:pt x="17" y="31"/>
                  <a:pt x="17" y="31"/>
                </a:cubicBezTo>
                <a:cubicBezTo>
                  <a:pt x="17" y="21"/>
                  <a:pt x="17" y="21"/>
                  <a:pt x="17" y="21"/>
                </a:cubicBezTo>
                <a:cubicBezTo>
                  <a:pt x="28" y="21"/>
                  <a:pt x="36" y="22"/>
                  <a:pt x="42" y="32"/>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45" name="稻壳儿小白白(http://dwz.cn/Wu2UP)"/>
          <p:cNvSpPr>
            <a:spLocks noEditPoints="1"/>
          </p:cNvSpPr>
          <p:nvPr/>
        </p:nvSpPr>
        <p:spPr bwMode="auto">
          <a:xfrm rot="5220000">
            <a:off x="5370830" y="1895475"/>
            <a:ext cx="322580" cy="322580"/>
          </a:xfrm>
          <a:custGeom>
            <a:avLst/>
            <a:gdLst>
              <a:gd name="T0" fmla="*/ 37 w 38"/>
              <a:gd name="T1" fmla="*/ 32 h 38"/>
              <a:gd name="T2" fmla="*/ 28 w 38"/>
              <a:gd name="T3" fmla="*/ 23 h 38"/>
              <a:gd name="T4" fmla="*/ 30 w 38"/>
              <a:gd name="T5" fmla="*/ 15 h 38"/>
              <a:gd name="T6" fmla="*/ 15 w 38"/>
              <a:gd name="T7" fmla="*/ 0 h 38"/>
              <a:gd name="T8" fmla="*/ 0 w 38"/>
              <a:gd name="T9" fmla="*/ 15 h 38"/>
              <a:gd name="T10" fmla="*/ 15 w 38"/>
              <a:gd name="T11" fmla="*/ 30 h 38"/>
              <a:gd name="T12" fmla="*/ 23 w 38"/>
              <a:gd name="T13" fmla="*/ 28 h 38"/>
              <a:gd name="T14" fmla="*/ 32 w 38"/>
              <a:gd name="T15" fmla="*/ 37 h 38"/>
              <a:gd name="T16" fmla="*/ 35 w 38"/>
              <a:gd name="T17" fmla="*/ 37 h 38"/>
              <a:gd name="T18" fmla="*/ 37 w 38"/>
              <a:gd name="T19" fmla="*/ 35 h 38"/>
              <a:gd name="T20" fmla="*/ 37 w 38"/>
              <a:gd name="T21" fmla="*/ 32 h 38"/>
              <a:gd name="T22" fmla="*/ 5 w 38"/>
              <a:gd name="T23" fmla="*/ 15 h 38"/>
              <a:gd name="T24" fmla="*/ 15 w 38"/>
              <a:gd name="T25" fmla="*/ 5 h 38"/>
              <a:gd name="T26" fmla="*/ 25 w 38"/>
              <a:gd name="T27" fmla="*/ 15 h 38"/>
              <a:gd name="T28" fmla="*/ 15 w 38"/>
              <a:gd name="T29" fmla="*/ 25 h 38"/>
              <a:gd name="T30" fmla="*/ 5 w 38"/>
              <a:gd name="T31" fmla="*/ 1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8" h="38">
                <a:moveTo>
                  <a:pt x="37" y="32"/>
                </a:moveTo>
                <a:cubicBezTo>
                  <a:pt x="28" y="23"/>
                  <a:pt x="28" y="23"/>
                  <a:pt x="28" y="23"/>
                </a:cubicBezTo>
                <a:cubicBezTo>
                  <a:pt x="29" y="21"/>
                  <a:pt x="30" y="18"/>
                  <a:pt x="30" y="15"/>
                </a:cubicBezTo>
                <a:cubicBezTo>
                  <a:pt x="30" y="7"/>
                  <a:pt x="23" y="0"/>
                  <a:pt x="15" y="0"/>
                </a:cubicBezTo>
                <a:cubicBezTo>
                  <a:pt x="7" y="0"/>
                  <a:pt x="0" y="7"/>
                  <a:pt x="0" y="15"/>
                </a:cubicBezTo>
                <a:cubicBezTo>
                  <a:pt x="0" y="23"/>
                  <a:pt x="7" y="30"/>
                  <a:pt x="15" y="30"/>
                </a:cubicBezTo>
                <a:cubicBezTo>
                  <a:pt x="18" y="30"/>
                  <a:pt x="21" y="29"/>
                  <a:pt x="23" y="28"/>
                </a:cubicBezTo>
                <a:cubicBezTo>
                  <a:pt x="32" y="37"/>
                  <a:pt x="32" y="37"/>
                  <a:pt x="32" y="37"/>
                </a:cubicBezTo>
                <a:cubicBezTo>
                  <a:pt x="32" y="38"/>
                  <a:pt x="34" y="38"/>
                  <a:pt x="35" y="37"/>
                </a:cubicBezTo>
                <a:cubicBezTo>
                  <a:pt x="37" y="35"/>
                  <a:pt x="37" y="35"/>
                  <a:pt x="37" y="35"/>
                </a:cubicBezTo>
                <a:cubicBezTo>
                  <a:pt x="38" y="34"/>
                  <a:pt x="38" y="33"/>
                  <a:pt x="37" y="32"/>
                </a:cubicBezTo>
                <a:close/>
                <a:moveTo>
                  <a:pt x="5" y="15"/>
                </a:moveTo>
                <a:cubicBezTo>
                  <a:pt x="5" y="9"/>
                  <a:pt x="9" y="5"/>
                  <a:pt x="15" y="5"/>
                </a:cubicBezTo>
                <a:cubicBezTo>
                  <a:pt x="20" y="5"/>
                  <a:pt x="25" y="10"/>
                  <a:pt x="25" y="15"/>
                </a:cubicBezTo>
                <a:cubicBezTo>
                  <a:pt x="25" y="21"/>
                  <a:pt x="21" y="25"/>
                  <a:pt x="15" y="25"/>
                </a:cubicBezTo>
                <a:cubicBezTo>
                  <a:pt x="10" y="25"/>
                  <a:pt x="5" y="20"/>
                  <a:pt x="5" y="15"/>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46" name="稻壳儿小白白(http://dwz.cn/Wu2UP)"/>
          <p:cNvSpPr>
            <a:spLocks noEditPoints="1"/>
          </p:cNvSpPr>
          <p:nvPr/>
        </p:nvSpPr>
        <p:spPr bwMode="auto">
          <a:xfrm rot="1680000">
            <a:off x="5242560" y="1616075"/>
            <a:ext cx="300990" cy="382905"/>
          </a:xfrm>
          <a:custGeom>
            <a:avLst/>
            <a:gdLst>
              <a:gd name="T0" fmla="*/ 36 w 37"/>
              <a:gd name="T1" fmla="*/ 12 h 48"/>
              <a:gd name="T2" fmla="*/ 22 w 37"/>
              <a:gd name="T3" fmla="*/ 2 h 48"/>
              <a:gd name="T4" fmla="*/ 11 w 37"/>
              <a:gd name="T5" fmla="*/ 15 h 48"/>
              <a:gd name="T6" fmla="*/ 12 w 37"/>
              <a:gd name="T7" fmla="*/ 21 h 48"/>
              <a:gd name="T8" fmla="*/ 0 w 37"/>
              <a:gd name="T9" fmla="*/ 39 h 48"/>
              <a:gd name="T10" fmla="*/ 0 w 37"/>
              <a:gd name="T11" fmla="*/ 42 h 48"/>
              <a:gd name="T12" fmla="*/ 0 w 37"/>
              <a:gd name="T13" fmla="*/ 46 h 48"/>
              <a:gd name="T14" fmla="*/ 2 w 37"/>
              <a:gd name="T15" fmla="*/ 47 h 48"/>
              <a:gd name="T16" fmla="*/ 6 w 37"/>
              <a:gd name="T17" fmla="*/ 47 h 48"/>
              <a:gd name="T18" fmla="*/ 8 w 37"/>
              <a:gd name="T19" fmla="*/ 45 h 48"/>
              <a:gd name="T20" fmla="*/ 13 w 37"/>
              <a:gd name="T21" fmla="*/ 37 h 48"/>
              <a:gd name="T22" fmla="*/ 13 w 37"/>
              <a:gd name="T23" fmla="*/ 37 h 48"/>
              <a:gd name="T24" fmla="*/ 16 w 37"/>
              <a:gd name="T25" fmla="*/ 37 h 48"/>
              <a:gd name="T26" fmla="*/ 22 w 37"/>
              <a:gd name="T27" fmla="*/ 28 h 48"/>
              <a:gd name="T28" fmla="*/ 28 w 37"/>
              <a:gd name="T29" fmla="*/ 28 h 48"/>
              <a:gd name="T30" fmla="*/ 36 w 37"/>
              <a:gd name="T31" fmla="*/ 12 h 48"/>
              <a:gd name="T32" fmla="*/ 30 w 37"/>
              <a:gd name="T33" fmla="*/ 16 h 48"/>
              <a:gd name="T34" fmla="*/ 24 w 37"/>
              <a:gd name="T35" fmla="*/ 15 h 48"/>
              <a:gd name="T36" fmla="*/ 21 w 37"/>
              <a:gd name="T37" fmla="*/ 9 h 48"/>
              <a:gd name="T38" fmla="*/ 29 w 37"/>
              <a:gd name="T39" fmla="*/ 7 h 48"/>
              <a:gd name="T40" fmla="*/ 30 w 37"/>
              <a:gd name="T41" fmla="*/ 1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7" h="48">
                <a:moveTo>
                  <a:pt x="36" y="12"/>
                </a:moveTo>
                <a:cubicBezTo>
                  <a:pt x="35" y="5"/>
                  <a:pt x="28" y="0"/>
                  <a:pt x="22" y="2"/>
                </a:cubicBezTo>
                <a:cubicBezTo>
                  <a:pt x="15" y="3"/>
                  <a:pt x="9" y="8"/>
                  <a:pt x="11" y="15"/>
                </a:cubicBezTo>
                <a:cubicBezTo>
                  <a:pt x="11" y="17"/>
                  <a:pt x="12" y="19"/>
                  <a:pt x="12" y="21"/>
                </a:cubicBezTo>
                <a:cubicBezTo>
                  <a:pt x="0" y="39"/>
                  <a:pt x="0" y="39"/>
                  <a:pt x="0" y="39"/>
                </a:cubicBezTo>
                <a:cubicBezTo>
                  <a:pt x="0" y="40"/>
                  <a:pt x="0" y="41"/>
                  <a:pt x="0" y="42"/>
                </a:cubicBezTo>
                <a:cubicBezTo>
                  <a:pt x="0" y="46"/>
                  <a:pt x="0" y="46"/>
                  <a:pt x="0" y="46"/>
                </a:cubicBezTo>
                <a:cubicBezTo>
                  <a:pt x="1" y="47"/>
                  <a:pt x="1" y="48"/>
                  <a:pt x="2" y="47"/>
                </a:cubicBezTo>
                <a:cubicBezTo>
                  <a:pt x="6" y="47"/>
                  <a:pt x="6" y="47"/>
                  <a:pt x="6" y="47"/>
                </a:cubicBezTo>
                <a:cubicBezTo>
                  <a:pt x="6" y="47"/>
                  <a:pt x="7" y="46"/>
                  <a:pt x="8" y="45"/>
                </a:cubicBezTo>
                <a:cubicBezTo>
                  <a:pt x="13" y="37"/>
                  <a:pt x="13" y="37"/>
                  <a:pt x="13" y="37"/>
                </a:cubicBezTo>
                <a:cubicBezTo>
                  <a:pt x="13" y="37"/>
                  <a:pt x="13" y="37"/>
                  <a:pt x="13" y="37"/>
                </a:cubicBezTo>
                <a:cubicBezTo>
                  <a:pt x="16" y="37"/>
                  <a:pt x="16" y="37"/>
                  <a:pt x="16" y="37"/>
                </a:cubicBezTo>
                <a:cubicBezTo>
                  <a:pt x="22" y="28"/>
                  <a:pt x="22" y="28"/>
                  <a:pt x="22" y="28"/>
                </a:cubicBezTo>
                <a:cubicBezTo>
                  <a:pt x="23" y="28"/>
                  <a:pt x="26" y="28"/>
                  <a:pt x="28" y="28"/>
                </a:cubicBezTo>
                <a:cubicBezTo>
                  <a:pt x="34" y="26"/>
                  <a:pt x="37" y="19"/>
                  <a:pt x="36" y="12"/>
                </a:cubicBezTo>
                <a:close/>
                <a:moveTo>
                  <a:pt x="30" y="16"/>
                </a:moveTo>
                <a:cubicBezTo>
                  <a:pt x="28" y="18"/>
                  <a:pt x="26" y="16"/>
                  <a:pt x="24" y="15"/>
                </a:cubicBezTo>
                <a:cubicBezTo>
                  <a:pt x="21" y="13"/>
                  <a:pt x="19" y="11"/>
                  <a:pt x="21" y="9"/>
                </a:cubicBezTo>
                <a:cubicBezTo>
                  <a:pt x="22" y="6"/>
                  <a:pt x="26" y="5"/>
                  <a:pt x="29" y="7"/>
                </a:cubicBezTo>
                <a:cubicBezTo>
                  <a:pt x="31" y="9"/>
                  <a:pt x="32" y="13"/>
                  <a:pt x="30" y="16"/>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47" name="稻壳儿小白白(http://dwz.cn/Wu2UP)"/>
          <p:cNvSpPr>
            <a:spLocks noEditPoints="1"/>
          </p:cNvSpPr>
          <p:nvPr/>
        </p:nvSpPr>
        <p:spPr bwMode="auto">
          <a:xfrm>
            <a:off x="5619115" y="1567815"/>
            <a:ext cx="447040" cy="445135"/>
          </a:xfrm>
          <a:custGeom>
            <a:avLst/>
            <a:gdLst>
              <a:gd name="T0" fmla="*/ 35 w 39"/>
              <a:gd name="T1" fmla="*/ 20 h 39"/>
              <a:gd name="T2" fmla="*/ 39 w 39"/>
              <a:gd name="T3" fmla="*/ 14 h 39"/>
              <a:gd name="T4" fmla="*/ 37 w 39"/>
              <a:gd name="T5" fmla="*/ 10 h 39"/>
              <a:gd name="T6" fmla="*/ 31 w 39"/>
              <a:gd name="T7" fmla="*/ 8 h 39"/>
              <a:gd name="T8" fmla="*/ 29 w 39"/>
              <a:gd name="T9" fmla="*/ 2 h 39"/>
              <a:gd name="T10" fmla="*/ 25 w 39"/>
              <a:gd name="T11" fmla="*/ 0 h 39"/>
              <a:gd name="T12" fmla="*/ 19 w 39"/>
              <a:gd name="T13" fmla="*/ 4 h 39"/>
              <a:gd name="T14" fmla="*/ 13 w 39"/>
              <a:gd name="T15" fmla="*/ 0 h 39"/>
              <a:gd name="T16" fmla="*/ 9 w 39"/>
              <a:gd name="T17" fmla="*/ 2 h 39"/>
              <a:gd name="T18" fmla="*/ 8 w 39"/>
              <a:gd name="T19" fmla="*/ 8 h 39"/>
              <a:gd name="T20" fmla="*/ 1 w 39"/>
              <a:gd name="T21" fmla="*/ 10 h 39"/>
              <a:gd name="T22" fmla="*/ 0 w 39"/>
              <a:gd name="T23" fmla="*/ 14 h 39"/>
              <a:gd name="T24" fmla="*/ 3 w 39"/>
              <a:gd name="T25" fmla="*/ 20 h 39"/>
              <a:gd name="T26" fmla="*/ 0 w 39"/>
              <a:gd name="T27" fmla="*/ 26 h 39"/>
              <a:gd name="T28" fmla="*/ 1 w 39"/>
              <a:gd name="T29" fmla="*/ 30 h 39"/>
              <a:gd name="T30" fmla="*/ 8 w 39"/>
              <a:gd name="T31" fmla="*/ 31 h 39"/>
              <a:gd name="T32" fmla="*/ 9 w 39"/>
              <a:gd name="T33" fmla="*/ 38 h 39"/>
              <a:gd name="T34" fmla="*/ 13 w 39"/>
              <a:gd name="T35" fmla="*/ 39 h 39"/>
              <a:gd name="T36" fmla="*/ 19 w 39"/>
              <a:gd name="T37" fmla="*/ 36 h 39"/>
              <a:gd name="T38" fmla="*/ 25 w 39"/>
              <a:gd name="T39" fmla="*/ 39 h 39"/>
              <a:gd name="T40" fmla="*/ 29 w 39"/>
              <a:gd name="T41" fmla="*/ 38 h 39"/>
              <a:gd name="T42" fmla="*/ 31 w 39"/>
              <a:gd name="T43" fmla="*/ 31 h 39"/>
              <a:gd name="T44" fmla="*/ 37 w 39"/>
              <a:gd name="T45" fmla="*/ 29 h 39"/>
              <a:gd name="T46" fmla="*/ 39 w 39"/>
              <a:gd name="T47" fmla="*/ 25 h 39"/>
              <a:gd name="T48" fmla="*/ 35 w 39"/>
              <a:gd name="T49" fmla="*/ 20 h 39"/>
              <a:gd name="T50" fmla="*/ 19 w 39"/>
              <a:gd name="T51" fmla="*/ 28 h 39"/>
              <a:gd name="T52" fmla="*/ 11 w 39"/>
              <a:gd name="T53" fmla="*/ 20 h 39"/>
              <a:gd name="T54" fmla="*/ 19 w 39"/>
              <a:gd name="T55" fmla="*/ 11 h 39"/>
              <a:gd name="T56" fmla="*/ 28 w 39"/>
              <a:gd name="T57" fmla="*/ 20 h 39"/>
              <a:gd name="T58" fmla="*/ 19 w 39"/>
              <a:gd name="T59" fmla="*/ 2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9" h="39">
                <a:moveTo>
                  <a:pt x="35" y="20"/>
                </a:moveTo>
                <a:cubicBezTo>
                  <a:pt x="35" y="17"/>
                  <a:pt x="37" y="15"/>
                  <a:pt x="39" y="14"/>
                </a:cubicBezTo>
                <a:cubicBezTo>
                  <a:pt x="39" y="13"/>
                  <a:pt x="38" y="11"/>
                  <a:pt x="37" y="10"/>
                </a:cubicBezTo>
                <a:cubicBezTo>
                  <a:pt x="35" y="11"/>
                  <a:pt x="33" y="10"/>
                  <a:pt x="31" y="8"/>
                </a:cubicBezTo>
                <a:cubicBezTo>
                  <a:pt x="29" y="6"/>
                  <a:pt x="29" y="4"/>
                  <a:pt x="29" y="2"/>
                </a:cubicBezTo>
                <a:cubicBezTo>
                  <a:pt x="28" y="1"/>
                  <a:pt x="27" y="0"/>
                  <a:pt x="25" y="0"/>
                </a:cubicBezTo>
                <a:cubicBezTo>
                  <a:pt x="24" y="2"/>
                  <a:pt x="22" y="4"/>
                  <a:pt x="19" y="4"/>
                </a:cubicBezTo>
                <a:cubicBezTo>
                  <a:pt x="17" y="4"/>
                  <a:pt x="14" y="2"/>
                  <a:pt x="13" y="0"/>
                </a:cubicBezTo>
                <a:cubicBezTo>
                  <a:pt x="12" y="0"/>
                  <a:pt x="10" y="1"/>
                  <a:pt x="9" y="2"/>
                </a:cubicBezTo>
                <a:cubicBezTo>
                  <a:pt x="10" y="4"/>
                  <a:pt x="9" y="6"/>
                  <a:pt x="8" y="8"/>
                </a:cubicBezTo>
                <a:cubicBezTo>
                  <a:pt x="6" y="10"/>
                  <a:pt x="4" y="11"/>
                  <a:pt x="1" y="10"/>
                </a:cubicBezTo>
                <a:cubicBezTo>
                  <a:pt x="1" y="11"/>
                  <a:pt x="0" y="13"/>
                  <a:pt x="0" y="14"/>
                </a:cubicBezTo>
                <a:cubicBezTo>
                  <a:pt x="2" y="15"/>
                  <a:pt x="3" y="17"/>
                  <a:pt x="3" y="20"/>
                </a:cubicBezTo>
                <a:cubicBezTo>
                  <a:pt x="3" y="22"/>
                  <a:pt x="2" y="25"/>
                  <a:pt x="0" y="26"/>
                </a:cubicBezTo>
                <a:cubicBezTo>
                  <a:pt x="0" y="27"/>
                  <a:pt x="1" y="29"/>
                  <a:pt x="1" y="30"/>
                </a:cubicBezTo>
                <a:cubicBezTo>
                  <a:pt x="4" y="29"/>
                  <a:pt x="6" y="30"/>
                  <a:pt x="8" y="31"/>
                </a:cubicBezTo>
                <a:cubicBezTo>
                  <a:pt x="9" y="33"/>
                  <a:pt x="10" y="35"/>
                  <a:pt x="9" y="38"/>
                </a:cubicBezTo>
                <a:cubicBezTo>
                  <a:pt x="10" y="38"/>
                  <a:pt x="12" y="39"/>
                  <a:pt x="13" y="39"/>
                </a:cubicBezTo>
                <a:cubicBezTo>
                  <a:pt x="14" y="37"/>
                  <a:pt x="17" y="36"/>
                  <a:pt x="19" y="36"/>
                </a:cubicBezTo>
                <a:cubicBezTo>
                  <a:pt x="22" y="36"/>
                  <a:pt x="24" y="37"/>
                  <a:pt x="25" y="39"/>
                </a:cubicBezTo>
                <a:cubicBezTo>
                  <a:pt x="27" y="39"/>
                  <a:pt x="28" y="38"/>
                  <a:pt x="29" y="38"/>
                </a:cubicBezTo>
                <a:cubicBezTo>
                  <a:pt x="29" y="35"/>
                  <a:pt x="29" y="33"/>
                  <a:pt x="31" y="31"/>
                </a:cubicBezTo>
                <a:cubicBezTo>
                  <a:pt x="33" y="30"/>
                  <a:pt x="35" y="29"/>
                  <a:pt x="37" y="29"/>
                </a:cubicBezTo>
                <a:cubicBezTo>
                  <a:pt x="38" y="28"/>
                  <a:pt x="39" y="27"/>
                  <a:pt x="39" y="25"/>
                </a:cubicBezTo>
                <a:cubicBezTo>
                  <a:pt x="37" y="24"/>
                  <a:pt x="35" y="22"/>
                  <a:pt x="35" y="20"/>
                </a:cubicBezTo>
                <a:close/>
                <a:moveTo>
                  <a:pt x="19" y="28"/>
                </a:moveTo>
                <a:cubicBezTo>
                  <a:pt x="15" y="28"/>
                  <a:pt x="11" y="24"/>
                  <a:pt x="11" y="20"/>
                </a:cubicBezTo>
                <a:cubicBezTo>
                  <a:pt x="11" y="15"/>
                  <a:pt x="15" y="11"/>
                  <a:pt x="19" y="11"/>
                </a:cubicBezTo>
                <a:cubicBezTo>
                  <a:pt x="24" y="11"/>
                  <a:pt x="28" y="15"/>
                  <a:pt x="28" y="20"/>
                </a:cubicBezTo>
                <a:cubicBezTo>
                  <a:pt x="28" y="24"/>
                  <a:pt x="24" y="28"/>
                  <a:pt x="19" y="28"/>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49" name="稻壳儿小白白(http://dwz.cn/Wu2UP)"/>
          <p:cNvSpPr>
            <a:spLocks noEditPoints="1"/>
          </p:cNvSpPr>
          <p:nvPr/>
        </p:nvSpPr>
        <p:spPr bwMode="auto">
          <a:xfrm rot="20160000">
            <a:off x="5208905" y="-16510"/>
            <a:ext cx="556895" cy="502285"/>
          </a:xfrm>
          <a:custGeom>
            <a:avLst/>
            <a:gdLst>
              <a:gd name="T0" fmla="*/ 7 w 47"/>
              <a:gd name="T1" fmla="*/ 13 h 42"/>
              <a:gd name="T2" fmla="*/ 13 w 47"/>
              <a:gd name="T3" fmla="*/ 16 h 42"/>
              <a:gd name="T4" fmla="*/ 14 w 47"/>
              <a:gd name="T5" fmla="*/ 15 h 42"/>
              <a:gd name="T6" fmla="*/ 18 w 47"/>
              <a:gd name="T7" fmla="*/ 12 h 42"/>
              <a:gd name="T8" fmla="*/ 18 w 47"/>
              <a:gd name="T9" fmla="*/ 12 h 42"/>
              <a:gd name="T10" fmla="*/ 16 w 47"/>
              <a:gd name="T11" fmla="*/ 9 h 42"/>
              <a:gd name="T12" fmla="*/ 25 w 47"/>
              <a:gd name="T13" fmla="*/ 0 h 42"/>
              <a:gd name="T14" fmla="*/ 18 w 47"/>
              <a:gd name="T15" fmla="*/ 0 h 42"/>
              <a:gd name="T16" fmla="*/ 10 w 47"/>
              <a:gd name="T17" fmla="*/ 4 h 42"/>
              <a:gd name="T18" fmla="*/ 6 w 47"/>
              <a:gd name="T19" fmla="*/ 7 h 42"/>
              <a:gd name="T20" fmla="*/ 5 w 47"/>
              <a:gd name="T21" fmla="*/ 10 h 42"/>
              <a:gd name="T22" fmla="*/ 2 w 47"/>
              <a:gd name="T23" fmla="*/ 11 h 42"/>
              <a:gd name="T24" fmla="*/ 0 w 47"/>
              <a:gd name="T25" fmla="*/ 13 h 42"/>
              <a:gd name="T26" fmla="*/ 0 w 47"/>
              <a:gd name="T27" fmla="*/ 14 h 42"/>
              <a:gd name="T28" fmla="*/ 3 w 47"/>
              <a:gd name="T29" fmla="*/ 17 h 42"/>
              <a:gd name="T30" fmla="*/ 5 w 47"/>
              <a:gd name="T31" fmla="*/ 18 h 42"/>
              <a:gd name="T32" fmla="*/ 6 w 47"/>
              <a:gd name="T33" fmla="*/ 16 h 42"/>
              <a:gd name="T34" fmla="*/ 7 w 47"/>
              <a:gd name="T35" fmla="*/ 13 h 42"/>
              <a:gd name="T36" fmla="*/ 20 w 47"/>
              <a:gd name="T37" fmla="*/ 15 h 42"/>
              <a:gd name="T38" fmla="*/ 19 w 47"/>
              <a:gd name="T39" fmla="*/ 15 h 42"/>
              <a:gd name="T40" fmla="*/ 16 w 47"/>
              <a:gd name="T41" fmla="*/ 18 h 42"/>
              <a:gd name="T42" fmla="*/ 16 w 47"/>
              <a:gd name="T43" fmla="*/ 18 h 42"/>
              <a:gd name="T44" fmla="*/ 36 w 47"/>
              <a:gd name="T45" fmla="*/ 41 h 42"/>
              <a:gd name="T46" fmla="*/ 37 w 47"/>
              <a:gd name="T47" fmla="*/ 41 h 42"/>
              <a:gd name="T48" fmla="*/ 40 w 47"/>
              <a:gd name="T49" fmla="*/ 39 h 42"/>
              <a:gd name="T50" fmla="*/ 40 w 47"/>
              <a:gd name="T51" fmla="*/ 37 h 42"/>
              <a:gd name="T52" fmla="*/ 20 w 47"/>
              <a:gd name="T53" fmla="*/ 15 h 42"/>
              <a:gd name="T54" fmla="*/ 46 w 47"/>
              <a:gd name="T55" fmla="*/ 5 h 42"/>
              <a:gd name="T56" fmla="*/ 45 w 47"/>
              <a:gd name="T57" fmla="*/ 5 h 42"/>
              <a:gd name="T58" fmla="*/ 43 w 47"/>
              <a:gd name="T59" fmla="*/ 8 h 42"/>
              <a:gd name="T60" fmla="*/ 38 w 47"/>
              <a:gd name="T61" fmla="*/ 9 h 42"/>
              <a:gd name="T62" fmla="*/ 37 w 47"/>
              <a:gd name="T63" fmla="*/ 5 h 42"/>
              <a:gd name="T64" fmla="*/ 39 w 47"/>
              <a:gd name="T65" fmla="*/ 1 h 42"/>
              <a:gd name="T66" fmla="*/ 38 w 47"/>
              <a:gd name="T67" fmla="*/ 1 h 42"/>
              <a:gd name="T68" fmla="*/ 32 w 47"/>
              <a:gd name="T69" fmla="*/ 6 h 42"/>
              <a:gd name="T70" fmla="*/ 30 w 47"/>
              <a:gd name="T71" fmla="*/ 14 h 42"/>
              <a:gd name="T72" fmla="*/ 27 w 47"/>
              <a:gd name="T73" fmla="*/ 17 h 42"/>
              <a:gd name="T74" fmla="*/ 30 w 47"/>
              <a:gd name="T75" fmla="*/ 21 h 42"/>
              <a:gd name="T76" fmla="*/ 34 w 47"/>
              <a:gd name="T77" fmla="*/ 17 h 42"/>
              <a:gd name="T78" fmla="*/ 38 w 47"/>
              <a:gd name="T79" fmla="*/ 16 h 42"/>
              <a:gd name="T80" fmla="*/ 46 w 47"/>
              <a:gd name="T81" fmla="*/ 13 h 42"/>
              <a:gd name="T82" fmla="*/ 46 w 47"/>
              <a:gd name="T83" fmla="*/ 5 h 42"/>
              <a:gd name="T84" fmla="*/ 6 w 47"/>
              <a:gd name="T85" fmla="*/ 37 h 42"/>
              <a:gd name="T86" fmla="*/ 6 w 47"/>
              <a:gd name="T87" fmla="*/ 39 h 42"/>
              <a:gd name="T88" fmla="*/ 8 w 47"/>
              <a:gd name="T89" fmla="*/ 41 h 42"/>
              <a:gd name="T90" fmla="*/ 10 w 47"/>
              <a:gd name="T91" fmla="*/ 41 h 42"/>
              <a:gd name="T92" fmla="*/ 22 w 47"/>
              <a:gd name="T93" fmla="*/ 30 h 42"/>
              <a:gd name="T94" fmla="*/ 18 w 47"/>
              <a:gd name="T95" fmla="*/ 26 h 42"/>
              <a:gd name="T96" fmla="*/ 6 w 47"/>
              <a:gd name="T97" fmla="*/ 37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7" h="42">
                <a:moveTo>
                  <a:pt x="7" y="13"/>
                </a:moveTo>
                <a:cubicBezTo>
                  <a:pt x="9" y="12"/>
                  <a:pt x="11" y="13"/>
                  <a:pt x="13" y="16"/>
                </a:cubicBezTo>
                <a:cubicBezTo>
                  <a:pt x="14" y="16"/>
                  <a:pt x="14" y="16"/>
                  <a:pt x="14" y="15"/>
                </a:cubicBezTo>
                <a:cubicBezTo>
                  <a:pt x="14" y="15"/>
                  <a:pt x="18" y="12"/>
                  <a:pt x="18" y="12"/>
                </a:cubicBezTo>
                <a:cubicBezTo>
                  <a:pt x="18" y="12"/>
                  <a:pt x="18" y="12"/>
                  <a:pt x="18" y="12"/>
                </a:cubicBezTo>
                <a:cubicBezTo>
                  <a:pt x="18" y="11"/>
                  <a:pt x="17" y="10"/>
                  <a:pt x="16" y="9"/>
                </a:cubicBezTo>
                <a:cubicBezTo>
                  <a:pt x="12" y="4"/>
                  <a:pt x="28" y="0"/>
                  <a:pt x="25" y="0"/>
                </a:cubicBezTo>
                <a:cubicBezTo>
                  <a:pt x="24" y="0"/>
                  <a:pt x="19" y="0"/>
                  <a:pt x="18" y="0"/>
                </a:cubicBezTo>
                <a:cubicBezTo>
                  <a:pt x="15" y="0"/>
                  <a:pt x="12" y="3"/>
                  <a:pt x="10" y="4"/>
                </a:cubicBezTo>
                <a:cubicBezTo>
                  <a:pt x="7" y="6"/>
                  <a:pt x="6" y="7"/>
                  <a:pt x="6" y="7"/>
                </a:cubicBezTo>
                <a:cubicBezTo>
                  <a:pt x="5" y="8"/>
                  <a:pt x="6" y="9"/>
                  <a:pt x="5" y="10"/>
                </a:cubicBezTo>
                <a:cubicBezTo>
                  <a:pt x="3" y="12"/>
                  <a:pt x="3" y="11"/>
                  <a:pt x="2" y="11"/>
                </a:cubicBezTo>
                <a:cubicBezTo>
                  <a:pt x="1" y="12"/>
                  <a:pt x="0" y="13"/>
                  <a:pt x="0" y="13"/>
                </a:cubicBezTo>
                <a:cubicBezTo>
                  <a:pt x="0" y="13"/>
                  <a:pt x="0" y="14"/>
                  <a:pt x="0" y="14"/>
                </a:cubicBezTo>
                <a:cubicBezTo>
                  <a:pt x="0" y="14"/>
                  <a:pt x="3" y="17"/>
                  <a:pt x="3" y="17"/>
                </a:cubicBezTo>
                <a:cubicBezTo>
                  <a:pt x="3" y="18"/>
                  <a:pt x="4" y="18"/>
                  <a:pt x="5" y="18"/>
                </a:cubicBezTo>
                <a:cubicBezTo>
                  <a:pt x="5" y="17"/>
                  <a:pt x="6" y="16"/>
                  <a:pt x="6" y="16"/>
                </a:cubicBezTo>
                <a:cubicBezTo>
                  <a:pt x="6" y="16"/>
                  <a:pt x="6" y="14"/>
                  <a:pt x="7" y="13"/>
                </a:cubicBezTo>
                <a:close/>
                <a:moveTo>
                  <a:pt x="20" y="15"/>
                </a:moveTo>
                <a:cubicBezTo>
                  <a:pt x="20" y="14"/>
                  <a:pt x="20" y="14"/>
                  <a:pt x="19" y="15"/>
                </a:cubicBezTo>
                <a:cubicBezTo>
                  <a:pt x="16" y="18"/>
                  <a:pt x="16" y="18"/>
                  <a:pt x="16" y="18"/>
                </a:cubicBezTo>
                <a:cubicBezTo>
                  <a:pt x="16" y="18"/>
                  <a:pt x="16" y="18"/>
                  <a:pt x="16" y="18"/>
                </a:cubicBezTo>
                <a:cubicBezTo>
                  <a:pt x="36" y="41"/>
                  <a:pt x="36" y="41"/>
                  <a:pt x="36" y="41"/>
                </a:cubicBezTo>
                <a:cubicBezTo>
                  <a:pt x="36" y="41"/>
                  <a:pt x="37" y="41"/>
                  <a:pt x="37" y="41"/>
                </a:cubicBezTo>
                <a:cubicBezTo>
                  <a:pt x="40" y="39"/>
                  <a:pt x="40" y="39"/>
                  <a:pt x="40" y="39"/>
                </a:cubicBezTo>
                <a:cubicBezTo>
                  <a:pt x="40" y="38"/>
                  <a:pt x="40" y="38"/>
                  <a:pt x="40" y="37"/>
                </a:cubicBezTo>
                <a:lnTo>
                  <a:pt x="20" y="15"/>
                </a:lnTo>
                <a:close/>
                <a:moveTo>
                  <a:pt x="46" y="5"/>
                </a:moveTo>
                <a:cubicBezTo>
                  <a:pt x="46" y="4"/>
                  <a:pt x="46" y="4"/>
                  <a:pt x="45" y="5"/>
                </a:cubicBezTo>
                <a:cubicBezTo>
                  <a:pt x="45" y="5"/>
                  <a:pt x="44" y="7"/>
                  <a:pt x="43" y="8"/>
                </a:cubicBezTo>
                <a:cubicBezTo>
                  <a:pt x="42" y="9"/>
                  <a:pt x="41" y="11"/>
                  <a:pt x="38" y="9"/>
                </a:cubicBezTo>
                <a:cubicBezTo>
                  <a:pt x="36" y="7"/>
                  <a:pt x="37" y="6"/>
                  <a:pt x="37" y="5"/>
                </a:cubicBezTo>
                <a:cubicBezTo>
                  <a:pt x="38" y="4"/>
                  <a:pt x="39" y="2"/>
                  <a:pt x="39" y="1"/>
                </a:cubicBezTo>
                <a:cubicBezTo>
                  <a:pt x="40" y="1"/>
                  <a:pt x="39" y="0"/>
                  <a:pt x="38" y="1"/>
                </a:cubicBezTo>
                <a:cubicBezTo>
                  <a:pt x="38" y="1"/>
                  <a:pt x="33" y="3"/>
                  <a:pt x="32" y="6"/>
                </a:cubicBezTo>
                <a:cubicBezTo>
                  <a:pt x="31" y="9"/>
                  <a:pt x="32" y="11"/>
                  <a:pt x="30" y="14"/>
                </a:cubicBezTo>
                <a:cubicBezTo>
                  <a:pt x="27" y="17"/>
                  <a:pt x="27" y="17"/>
                  <a:pt x="27" y="17"/>
                </a:cubicBezTo>
                <a:cubicBezTo>
                  <a:pt x="30" y="21"/>
                  <a:pt x="30" y="21"/>
                  <a:pt x="30" y="21"/>
                </a:cubicBezTo>
                <a:cubicBezTo>
                  <a:pt x="34" y="17"/>
                  <a:pt x="34" y="17"/>
                  <a:pt x="34" y="17"/>
                </a:cubicBezTo>
                <a:cubicBezTo>
                  <a:pt x="35" y="16"/>
                  <a:pt x="37" y="16"/>
                  <a:pt x="38" y="16"/>
                </a:cubicBezTo>
                <a:cubicBezTo>
                  <a:pt x="42" y="17"/>
                  <a:pt x="44" y="15"/>
                  <a:pt x="46" y="13"/>
                </a:cubicBezTo>
                <a:cubicBezTo>
                  <a:pt x="47" y="11"/>
                  <a:pt x="47" y="6"/>
                  <a:pt x="46" y="5"/>
                </a:cubicBezTo>
                <a:close/>
                <a:moveTo>
                  <a:pt x="6" y="37"/>
                </a:moveTo>
                <a:cubicBezTo>
                  <a:pt x="6" y="38"/>
                  <a:pt x="6" y="39"/>
                  <a:pt x="6" y="39"/>
                </a:cubicBezTo>
                <a:cubicBezTo>
                  <a:pt x="8" y="41"/>
                  <a:pt x="8" y="41"/>
                  <a:pt x="8" y="41"/>
                </a:cubicBezTo>
                <a:cubicBezTo>
                  <a:pt x="9" y="42"/>
                  <a:pt x="10" y="42"/>
                  <a:pt x="10" y="41"/>
                </a:cubicBezTo>
                <a:cubicBezTo>
                  <a:pt x="22" y="30"/>
                  <a:pt x="22" y="30"/>
                  <a:pt x="22" y="30"/>
                </a:cubicBezTo>
                <a:cubicBezTo>
                  <a:pt x="18" y="26"/>
                  <a:pt x="18" y="26"/>
                  <a:pt x="18" y="26"/>
                </a:cubicBezTo>
                <a:lnTo>
                  <a:pt x="6" y="37"/>
                </a:ln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50" name="稻壳儿小白白(http://dwz.cn/Wu2UP)"/>
          <p:cNvSpPr/>
          <p:nvPr/>
        </p:nvSpPr>
        <p:spPr>
          <a:xfrm rot="3240000">
            <a:off x="6106795" y="2518410"/>
            <a:ext cx="261938" cy="284163"/>
          </a:xfrm>
          <a:custGeom>
            <a:avLst/>
            <a:gdLst/>
            <a:ahLst/>
            <a:cxnLst>
              <a:cxn ang="0">
                <a:pos x="207753" y="283619"/>
              </a:cxn>
              <a:cxn ang="0">
                <a:pos x="166203" y="262866"/>
              </a:cxn>
              <a:cxn ang="0">
                <a:pos x="20775" y="117598"/>
              </a:cxn>
              <a:cxn ang="0">
                <a:pos x="0" y="69175"/>
              </a:cxn>
              <a:cxn ang="0">
                <a:pos x="69251" y="0"/>
              </a:cxn>
              <a:cxn ang="0">
                <a:pos x="124652" y="20753"/>
              </a:cxn>
              <a:cxn ang="0">
                <a:pos x="235454" y="131433"/>
              </a:cxn>
              <a:cxn ang="0">
                <a:pos x="235454" y="138351"/>
              </a:cxn>
              <a:cxn ang="0">
                <a:pos x="221603" y="152186"/>
              </a:cxn>
              <a:cxn ang="0">
                <a:pos x="221603" y="152186"/>
              </a:cxn>
              <a:cxn ang="0">
                <a:pos x="103877" y="34588"/>
              </a:cxn>
              <a:cxn ang="0">
                <a:pos x="69251" y="20753"/>
              </a:cxn>
              <a:cxn ang="0">
                <a:pos x="27700" y="69175"/>
              </a:cxn>
              <a:cxn ang="0">
                <a:pos x="41551" y="103763"/>
              </a:cxn>
              <a:cxn ang="0">
                <a:pos x="186978" y="249031"/>
              </a:cxn>
              <a:cxn ang="0">
                <a:pos x="207753" y="262866"/>
              </a:cxn>
              <a:cxn ang="0">
                <a:pos x="235454" y="235196"/>
              </a:cxn>
              <a:cxn ang="0">
                <a:pos x="228528" y="207526"/>
              </a:cxn>
              <a:cxn ang="0">
                <a:pos x="117727" y="96846"/>
              </a:cxn>
              <a:cxn ang="0">
                <a:pos x="110802" y="89928"/>
              </a:cxn>
              <a:cxn ang="0">
                <a:pos x="96951" y="103763"/>
              </a:cxn>
              <a:cxn ang="0">
                <a:pos x="96951" y="117598"/>
              </a:cxn>
              <a:cxn ang="0">
                <a:pos x="173128" y="193691"/>
              </a:cxn>
              <a:cxn ang="0">
                <a:pos x="180053" y="193691"/>
              </a:cxn>
              <a:cxn ang="0">
                <a:pos x="166203" y="214444"/>
              </a:cxn>
              <a:cxn ang="0">
                <a:pos x="159277" y="207526"/>
              </a:cxn>
              <a:cxn ang="0">
                <a:pos x="83101" y="131433"/>
              </a:cxn>
              <a:cxn ang="0">
                <a:pos x="69251" y="103763"/>
              </a:cxn>
              <a:cxn ang="0">
                <a:pos x="110802" y="69175"/>
              </a:cxn>
              <a:cxn ang="0">
                <a:pos x="138502" y="83010"/>
              </a:cxn>
              <a:cxn ang="0">
                <a:pos x="242379" y="186773"/>
              </a:cxn>
              <a:cxn ang="0">
                <a:pos x="263154" y="235196"/>
              </a:cxn>
              <a:cxn ang="0">
                <a:pos x="207753" y="283619"/>
              </a:cxn>
            </a:cxnLst>
            <a:rect l="0" t="0" r="0" b="0"/>
            <a:pathLst>
              <a:path w="38" h="41">
                <a:moveTo>
                  <a:pt x="30" y="41"/>
                </a:moveTo>
                <a:cubicBezTo>
                  <a:pt x="28" y="41"/>
                  <a:pt x="26" y="40"/>
                  <a:pt x="24" y="38"/>
                </a:cubicBezTo>
                <a:cubicBezTo>
                  <a:pt x="3" y="17"/>
                  <a:pt x="3" y="17"/>
                  <a:pt x="3" y="17"/>
                </a:cubicBezTo>
                <a:cubicBezTo>
                  <a:pt x="1" y="16"/>
                  <a:pt x="0" y="13"/>
                  <a:pt x="0" y="10"/>
                </a:cubicBezTo>
                <a:cubicBezTo>
                  <a:pt x="0" y="5"/>
                  <a:pt x="5" y="0"/>
                  <a:pt x="10" y="0"/>
                </a:cubicBezTo>
                <a:cubicBezTo>
                  <a:pt x="13" y="0"/>
                  <a:pt x="16" y="1"/>
                  <a:pt x="18" y="3"/>
                </a:cubicBezTo>
                <a:cubicBezTo>
                  <a:pt x="34" y="19"/>
                  <a:pt x="34" y="19"/>
                  <a:pt x="34" y="19"/>
                </a:cubicBezTo>
                <a:cubicBezTo>
                  <a:pt x="34" y="19"/>
                  <a:pt x="34" y="20"/>
                  <a:pt x="34" y="20"/>
                </a:cubicBezTo>
                <a:cubicBezTo>
                  <a:pt x="34" y="20"/>
                  <a:pt x="33" y="22"/>
                  <a:pt x="32" y="22"/>
                </a:cubicBezTo>
                <a:cubicBezTo>
                  <a:pt x="32" y="22"/>
                  <a:pt x="32" y="22"/>
                  <a:pt x="32" y="22"/>
                </a:cubicBezTo>
                <a:cubicBezTo>
                  <a:pt x="15" y="5"/>
                  <a:pt x="15" y="5"/>
                  <a:pt x="15" y="5"/>
                </a:cubicBezTo>
                <a:cubicBezTo>
                  <a:pt x="14" y="4"/>
                  <a:pt x="12" y="3"/>
                  <a:pt x="10" y="3"/>
                </a:cubicBezTo>
                <a:cubicBezTo>
                  <a:pt x="7" y="3"/>
                  <a:pt x="4" y="6"/>
                  <a:pt x="4" y="10"/>
                </a:cubicBezTo>
                <a:cubicBezTo>
                  <a:pt x="4" y="12"/>
                  <a:pt x="4" y="14"/>
                  <a:pt x="6" y="15"/>
                </a:cubicBezTo>
                <a:cubicBezTo>
                  <a:pt x="27" y="36"/>
                  <a:pt x="27" y="36"/>
                  <a:pt x="27" y="36"/>
                </a:cubicBezTo>
                <a:cubicBezTo>
                  <a:pt x="28" y="37"/>
                  <a:pt x="29" y="38"/>
                  <a:pt x="30" y="38"/>
                </a:cubicBezTo>
                <a:cubicBezTo>
                  <a:pt x="33" y="38"/>
                  <a:pt x="34" y="36"/>
                  <a:pt x="34" y="34"/>
                </a:cubicBezTo>
                <a:cubicBezTo>
                  <a:pt x="34" y="32"/>
                  <a:pt x="34" y="31"/>
                  <a:pt x="33" y="30"/>
                </a:cubicBezTo>
                <a:cubicBezTo>
                  <a:pt x="17" y="14"/>
                  <a:pt x="17" y="14"/>
                  <a:pt x="17" y="14"/>
                </a:cubicBezTo>
                <a:cubicBezTo>
                  <a:pt x="17" y="14"/>
                  <a:pt x="16" y="13"/>
                  <a:pt x="16" y="13"/>
                </a:cubicBezTo>
                <a:cubicBezTo>
                  <a:pt x="15" y="13"/>
                  <a:pt x="14" y="14"/>
                  <a:pt x="14" y="15"/>
                </a:cubicBezTo>
                <a:cubicBezTo>
                  <a:pt x="14" y="16"/>
                  <a:pt x="14" y="16"/>
                  <a:pt x="14" y="17"/>
                </a:cubicBezTo>
                <a:cubicBezTo>
                  <a:pt x="25" y="28"/>
                  <a:pt x="25" y="28"/>
                  <a:pt x="25" y="28"/>
                </a:cubicBezTo>
                <a:cubicBezTo>
                  <a:pt x="26" y="28"/>
                  <a:pt x="26" y="28"/>
                  <a:pt x="26" y="28"/>
                </a:cubicBezTo>
                <a:cubicBezTo>
                  <a:pt x="26" y="29"/>
                  <a:pt x="24" y="31"/>
                  <a:pt x="24" y="31"/>
                </a:cubicBezTo>
                <a:cubicBezTo>
                  <a:pt x="23" y="31"/>
                  <a:pt x="23" y="30"/>
                  <a:pt x="23" y="30"/>
                </a:cubicBezTo>
                <a:cubicBezTo>
                  <a:pt x="12" y="19"/>
                  <a:pt x="12" y="19"/>
                  <a:pt x="12" y="19"/>
                </a:cubicBezTo>
                <a:cubicBezTo>
                  <a:pt x="11" y="18"/>
                  <a:pt x="10" y="17"/>
                  <a:pt x="10" y="15"/>
                </a:cubicBezTo>
                <a:cubicBezTo>
                  <a:pt x="10" y="12"/>
                  <a:pt x="13" y="10"/>
                  <a:pt x="16" y="10"/>
                </a:cubicBezTo>
                <a:cubicBezTo>
                  <a:pt x="17" y="10"/>
                  <a:pt x="19" y="11"/>
                  <a:pt x="20" y="12"/>
                </a:cubicBezTo>
                <a:cubicBezTo>
                  <a:pt x="35" y="27"/>
                  <a:pt x="35" y="27"/>
                  <a:pt x="35" y="27"/>
                </a:cubicBezTo>
                <a:cubicBezTo>
                  <a:pt x="37" y="29"/>
                  <a:pt x="38" y="31"/>
                  <a:pt x="38" y="34"/>
                </a:cubicBezTo>
                <a:cubicBezTo>
                  <a:pt x="38" y="38"/>
                  <a:pt x="35" y="41"/>
                  <a:pt x="30" y="41"/>
                </a:cubicBezTo>
                <a:close/>
              </a:path>
            </a:pathLst>
          </a:custGeom>
          <a:solidFill>
            <a:srgbClr val="79BDB4"/>
          </a:solidFill>
          <a:ln w="9525">
            <a:noFill/>
          </a:ln>
        </p:spPr>
        <p:txBody>
          <a:bodyPr/>
          <a:lstStyle/>
          <a:p>
            <a:endParaRPr lang="zh-CN" altLang="en-US">
              <a:solidFill>
                <a:srgbClr val="706E65"/>
              </a:solidFill>
            </a:endParaRPr>
          </a:p>
        </p:txBody>
      </p:sp>
      <p:sp>
        <p:nvSpPr>
          <p:cNvPr id="52" name="稻壳儿小白白(http://dwz.cn/Wu2UP)"/>
          <p:cNvSpPr>
            <a:spLocks noEditPoints="1"/>
          </p:cNvSpPr>
          <p:nvPr/>
        </p:nvSpPr>
        <p:spPr bwMode="auto">
          <a:xfrm>
            <a:off x="4866958" y="1140143"/>
            <a:ext cx="225425" cy="193675"/>
          </a:xfrm>
          <a:custGeom>
            <a:avLst/>
            <a:gdLst>
              <a:gd name="T0" fmla="*/ 35 w 47"/>
              <a:gd name="T1" fmla="*/ 12 h 40"/>
              <a:gd name="T2" fmla="*/ 37 w 47"/>
              <a:gd name="T3" fmla="*/ 12 h 40"/>
              <a:gd name="T4" fmla="*/ 37 w 47"/>
              <a:gd name="T5" fmla="*/ 17 h 40"/>
              <a:gd name="T6" fmla="*/ 47 w 47"/>
              <a:gd name="T7" fmla="*/ 8 h 40"/>
              <a:gd name="T8" fmla="*/ 37 w 47"/>
              <a:gd name="T9" fmla="*/ 0 h 40"/>
              <a:gd name="T10" fmla="*/ 37 w 47"/>
              <a:gd name="T11" fmla="*/ 5 h 40"/>
              <a:gd name="T12" fmla="*/ 35 w 47"/>
              <a:gd name="T13" fmla="*/ 5 h 40"/>
              <a:gd name="T14" fmla="*/ 17 w 47"/>
              <a:gd name="T15" fmla="*/ 17 h 40"/>
              <a:gd name="T16" fmla="*/ 5 w 47"/>
              <a:gd name="T17" fmla="*/ 27 h 40"/>
              <a:gd name="T18" fmla="*/ 0 w 47"/>
              <a:gd name="T19" fmla="*/ 27 h 40"/>
              <a:gd name="T20" fmla="*/ 0 w 47"/>
              <a:gd name="T21" fmla="*/ 34 h 40"/>
              <a:gd name="T22" fmla="*/ 5 w 47"/>
              <a:gd name="T23" fmla="*/ 34 h 40"/>
              <a:gd name="T24" fmla="*/ 23 w 47"/>
              <a:gd name="T25" fmla="*/ 21 h 40"/>
              <a:gd name="T26" fmla="*/ 35 w 47"/>
              <a:gd name="T27" fmla="*/ 12 h 40"/>
              <a:gd name="T28" fmla="*/ 13 w 47"/>
              <a:gd name="T29" fmla="*/ 16 h 40"/>
              <a:gd name="T30" fmla="*/ 14 w 47"/>
              <a:gd name="T31" fmla="*/ 15 h 40"/>
              <a:gd name="T32" fmla="*/ 17 w 47"/>
              <a:gd name="T33" fmla="*/ 11 h 40"/>
              <a:gd name="T34" fmla="*/ 5 w 47"/>
              <a:gd name="T35" fmla="*/ 6 h 40"/>
              <a:gd name="T36" fmla="*/ 0 w 47"/>
              <a:gd name="T37" fmla="*/ 6 h 40"/>
              <a:gd name="T38" fmla="*/ 0 w 47"/>
              <a:gd name="T39" fmla="*/ 12 h 40"/>
              <a:gd name="T40" fmla="*/ 5 w 47"/>
              <a:gd name="T41" fmla="*/ 12 h 40"/>
              <a:gd name="T42" fmla="*/ 13 w 47"/>
              <a:gd name="T43" fmla="*/ 16 h 40"/>
              <a:gd name="T44" fmla="*/ 37 w 47"/>
              <a:gd name="T45" fmla="*/ 27 h 40"/>
              <a:gd name="T46" fmla="*/ 35 w 47"/>
              <a:gd name="T47" fmla="*/ 27 h 40"/>
              <a:gd name="T48" fmla="*/ 27 w 47"/>
              <a:gd name="T49" fmla="*/ 23 h 40"/>
              <a:gd name="T50" fmla="*/ 26 w 47"/>
              <a:gd name="T51" fmla="*/ 24 h 40"/>
              <a:gd name="T52" fmla="*/ 23 w 47"/>
              <a:gd name="T53" fmla="*/ 29 h 40"/>
              <a:gd name="T54" fmla="*/ 35 w 47"/>
              <a:gd name="T55" fmla="*/ 34 h 40"/>
              <a:gd name="T56" fmla="*/ 37 w 47"/>
              <a:gd name="T57" fmla="*/ 34 h 40"/>
              <a:gd name="T58" fmla="*/ 37 w 47"/>
              <a:gd name="T59" fmla="*/ 40 h 40"/>
              <a:gd name="T60" fmla="*/ 47 w 47"/>
              <a:gd name="T61" fmla="*/ 31 h 40"/>
              <a:gd name="T62" fmla="*/ 37 w 47"/>
              <a:gd name="T63" fmla="*/ 23 h 40"/>
              <a:gd name="T64" fmla="*/ 37 w 47"/>
              <a:gd name="T65" fmla="*/ 2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7" h="40">
                <a:moveTo>
                  <a:pt x="35" y="12"/>
                </a:moveTo>
                <a:cubicBezTo>
                  <a:pt x="37" y="12"/>
                  <a:pt x="37" y="12"/>
                  <a:pt x="37" y="12"/>
                </a:cubicBezTo>
                <a:cubicBezTo>
                  <a:pt x="37" y="17"/>
                  <a:pt x="37" y="17"/>
                  <a:pt x="37" y="17"/>
                </a:cubicBezTo>
                <a:cubicBezTo>
                  <a:pt x="47" y="8"/>
                  <a:pt x="47" y="8"/>
                  <a:pt x="47" y="8"/>
                </a:cubicBezTo>
                <a:cubicBezTo>
                  <a:pt x="37" y="0"/>
                  <a:pt x="37" y="0"/>
                  <a:pt x="37" y="0"/>
                </a:cubicBezTo>
                <a:cubicBezTo>
                  <a:pt x="37" y="5"/>
                  <a:pt x="37" y="5"/>
                  <a:pt x="37" y="5"/>
                </a:cubicBezTo>
                <a:cubicBezTo>
                  <a:pt x="35" y="5"/>
                  <a:pt x="35" y="5"/>
                  <a:pt x="35" y="5"/>
                </a:cubicBezTo>
                <a:cubicBezTo>
                  <a:pt x="27" y="5"/>
                  <a:pt x="22" y="12"/>
                  <a:pt x="17" y="17"/>
                </a:cubicBezTo>
                <a:cubicBezTo>
                  <a:pt x="14" y="23"/>
                  <a:pt x="10" y="27"/>
                  <a:pt x="5" y="27"/>
                </a:cubicBezTo>
                <a:cubicBezTo>
                  <a:pt x="0" y="27"/>
                  <a:pt x="0" y="27"/>
                  <a:pt x="0" y="27"/>
                </a:cubicBezTo>
                <a:cubicBezTo>
                  <a:pt x="0" y="34"/>
                  <a:pt x="0" y="34"/>
                  <a:pt x="0" y="34"/>
                </a:cubicBezTo>
                <a:cubicBezTo>
                  <a:pt x="5" y="34"/>
                  <a:pt x="5" y="34"/>
                  <a:pt x="5" y="34"/>
                </a:cubicBezTo>
                <a:cubicBezTo>
                  <a:pt x="14" y="34"/>
                  <a:pt x="18" y="27"/>
                  <a:pt x="23" y="21"/>
                </a:cubicBezTo>
                <a:cubicBezTo>
                  <a:pt x="27" y="16"/>
                  <a:pt x="30" y="12"/>
                  <a:pt x="35" y="12"/>
                </a:cubicBezTo>
                <a:close/>
                <a:moveTo>
                  <a:pt x="13" y="16"/>
                </a:moveTo>
                <a:cubicBezTo>
                  <a:pt x="13" y="16"/>
                  <a:pt x="13" y="15"/>
                  <a:pt x="14" y="15"/>
                </a:cubicBezTo>
                <a:cubicBezTo>
                  <a:pt x="15" y="13"/>
                  <a:pt x="16" y="12"/>
                  <a:pt x="17" y="11"/>
                </a:cubicBezTo>
                <a:cubicBezTo>
                  <a:pt x="14" y="8"/>
                  <a:pt x="10" y="6"/>
                  <a:pt x="5" y="6"/>
                </a:cubicBezTo>
                <a:cubicBezTo>
                  <a:pt x="0" y="6"/>
                  <a:pt x="0" y="6"/>
                  <a:pt x="0" y="6"/>
                </a:cubicBezTo>
                <a:cubicBezTo>
                  <a:pt x="0" y="12"/>
                  <a:pt x="0" y="12"/>
                  <a:pt x="0" y="12"/>
                </a:cubicBezTo>
                <a:cubicBezTo>
                  <a:pt x="5" y="12"/>
                  <a:pt x="5" y="12"/>
                  <a:pt x="5" y="12"/>
                </a:cubicBezTo>
                <a:cubicBezTo>
                  <a:pt x="8" y="12"/>
                  <a:pt x="10" y="14"/>
                  <a:pt x="13" y="16"/>
                </a:cubicBezTo>
                <a:close/>
                <a:moveTo>
                  <a:pt x="37" y="27"/>
                </a:moveTo>
                <a:cubicBezTo>
                  <a:pt x="35" y="27"/>
                  <a:pt x="35" y="27"/>
                  <a:pt x="35" y="27"/>
                </a:cubicBezTo>
                <a:cubicBezTo>
                  <a:pt x="32" y="27"/>
                  <a:pt x="30" y="26"/>
                  <a:pt x="27" y="23"/>
                </a:cubicBezTo>
                <a:cubicBezTo>
                  <a:pt x="27" y="24"/>
                  <a:pt x="27" y="24"/>
                  <a:pt x="26" y="24"/>
                </a:cubicBezTo>
                <a:cubicBezTo>
                  <a:pt x="25" y="26"/>
                  <a:pt x="24" y="27"/>
                  <a:pt x="23" y="29"/>
                </a:cubicBezTo>
                <a:cubicBezTo>
                  <a:pt x="26" y="32"/>
                  <a:pt x="30" y="34"/>
                  <a:pt x="35" y="34"/>
                </a:cubicBezTo>
                <a:cubicBezTo>
                  <a:pt x="37" y="34"/>
                  <a:pt x="37" y="34"/>
                  <a:pt x="37" y="34"/>
                </a:cubicBezTo>
                <a:cubicBezTo>
                  <a:pt x="37" y="40"/>
                  <a:pt x="37" y="40"/>
                  <a:pt x="37" y="40"/>
                </a:cubicBezTo>
                <a:cubicBezTo>
                  <a:pt x="47" y="31"/>
                  <a:pt x="47" y="31"/>
                  <a:pt x="47" y="31"/>
                </a:cubicBezTo>
                <a:cubicBezTo>
                  <a:pt x="37" y="23"/>
                  <a:pt x="37" y="23"/>
                  <a:pt x="37" y="23"/>
                </a:cubicBezTo>
                <a:lnTo>
                  <a:pt x="37" y="27"/>
                </a:ln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55" name="稻壳儿小白白(http://dwz.cn/Wu2UP)"/>
          <p:cNvSpPr>
            <a:spLocks noEditPoints="1"/>
          </p:cNvSpPr>
          <p:nvPr/>
        </p:nvSpPr>
        <p:spPr bwMode="auto">
          <a:xfrm>
            <a:off x="4603750" y="742315"/>
            <a:ext cx="372110" cy="369570"/>
          </a:xfrm>
          <a:custGeom>
            <a:avLst/>
            <a:gdLst>
              <a:gd name="T0" fmla="*/ 35 w 39"/>
              <a:gd name="T1" fmla="*/ 20 h 39"/>
              <a:gd name="T2" fmla="*/ 39 w 39"/>
              <a:gd name="T3" fmla="*/ 14 h 39"/>
              <a:gd name="T4" fmla="*/ 37 w 39"/>
              <a:gd name="T5" fmla="*/ 10 h 39"/>
              <a:gd name="T6" fmla="*/ 31 w 39"/>
              <a:gd name="T7" fmla="*/ 8 h 39"/>
              <a:gd name="T8" fmla="*/ 29 w 39"/>
              <a:gd name="T9" fmla="*/ 2 h 39"/>
              <a:gd name="T10" fmla="*/ 25 w 39"/>
              <a:gd name="T11" fmla="*/ 0 h 39"/>
              <a:gd name="T12" fmla="*/ 19 w 39"/>
              <a:gd name="T13" fmla="*/ 4 h 39"/>
              <a:gd name="T14" fmla="*/ 13 w 39"/>
              <a:gd name="T15" fmla="*/ 0 h 39"/>
              <a:gd name="T16" fmla="*/ 9 w 39"/>
              <a:gd name="T17" fmla="*/ 2 h 39"/>
              <a:gd name="T18" fmla="*/ 8 w 39"/>
              <a:gd name="T19" fmla="*/ 8 h 39"/>
              <a:gd name="T20" fmla="*/ 1 w 39"/>
              <a:gd name="T21" fmla="*/ 10 h 39"/>
              <a:gd name="T22" fmla="*/ 0 w 39"/>
              <a:gd name="T23" fmla="*/ 14 h 39"/>
              <a:gd name="T24" fmla="*/ 3 w 39"/>
              <a:gd name="T25" fmla="*/ 20 h 39"/>
              <a:gd name="T26" fmla="*/ 0 w 39"/>
              <a:gd name="T27" fmla="*/ 26 h 39"/>
              <a:gd name="T28" fmla="*/ 1 w 39"/>
              <a:gd name="T29" fmla="*/ 30 h 39"/>
              <a:gd name="T30" fmla="*/ 8 w 39"/>
              <a:gd name="T31" fmla="*/ 31 h 39"/>
              <a:gd name="T32" fmla="*/ 9 w 39"/>
              <a:gd name="T33" fmla="*/ 38 h 39"/>
              <a:gd name="T34" fmla="*/ 13 w 39"/>
              <a:gd name="T35" fmla="*/ 39 h 39"/>
              <a:gd name="T36" fmla="*/ 19 w 39"/>
              <a:gd name="T37" fmla="*/ 36 h 39"/>
              <a:gd name="T38" fmla="*/ 25 w 39"/>
              <a:gd name="T39" fmla="*/ 39 h 39"/>
              <a:gd name="T40" fmla="*/ 29 w 39"/>
              <a:gd name="T41" fmla="*/ 38 h 39"/>
              <a:gd name="T42" fmla="*/ 31 w 39"/>
              <a:gd name="T43" fmla="*/ 31 h 39"/>
              <a:gd name="T44" fmla="*/ 37 w 39"/>
              <a:gd name="T45" fmla="*/ 29 h 39"/>
              <a:gd name="T46" fmla="*/ 39 w 39"/>
              <a:gd name="T47" fmla="*/ 25 h 39"/>
              <a:gd name="T48" fmla="*/ 35 w 39"/>
              <a:gd name="T49" fmla="*/ 20 h 39"/>
              <a:gd name="T50" fmla="*/ 19 w 39"/>
              <a:gd name="T51" fmla="*/ 28 h 39"/>
              <a:gd name="T52" fmla="*/ 11 w 39"/>
              <a:gd name="T53" fmla="*/ 20 h 39"/>
              <a:gd name="T54" fmla="*/ 19 w 39"/>
              <a:gd name="T55" fmla="*/ 11 h 39"/>
              <a:gd name="T56" fmla="*/ 28 w 39"/>
              <a:gd name="T57" fmla="*/ 20 h 39"/>
              <a:gd name="T58" fmla="*/ 19 w 39"/>
              <a:gd name="T59" fmla="*/ 2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9" h="39">
                <a:moveTo>
                  <a:pt x="35" y="20"/>
                </a:moveTo>
                <a:cubicBezTo>
                  <a:pt x="35" y="17"/>
                  <a:pt x="37" y="15"/>
                  <a:pt x="39" y="14"/>
                </a:cubicBezTo>
                <a:cubicBezTo>
                  <a:pt x="39" y="13"/>
                  <a:pt x="38" y="11"/>
                  <a:pt x="37" y="10"/>
                </a:cubicBezTo>
                <a:cubicBezTo>
                  <a:pt x="35" y="11"/>
                  <a:pt x="33" y="10"/>
                  <a:pt x="31" y="8"/>
                </a:cubicBezTo>
                <a:cubicBezTo>
                  <a:pt x="29" y="6"/>
                  <a:pt x="29" y="4"/>
                  <a:pt x="29" y="2"/>
                </a:cubicBezTo>
                <a:cubicBezTo>
                  <a:pt x="28" y="1"/>
                  <a:pt x="27" y="0"/>
                  <a:pt x="25" y="0"/>
                </a:cubicBezTo>
                <a:cubicBezTo>
                  <a:pt x="24" y="2"/>
                  <a:pt x="22" y="4"/>
                  <a:pt x="19" y="4"/>
                </a:cubicBezTo>
                <a:cubicBezTo>
                  <a:pt x="17" y="4"/>
                  <a:pt x="14" y="2"/>
                  <a:pt x="13" y="0"/>
                </a:cubicBezTo>
                <a:cubicBezTo>
                  <a:pt x="12" y="0"/>
                  <a:pt x="10" y="1"/>
                  <a:pt x="9" y="2"/>
                </a:cubicBezTo>
                <a:cubicBezTo>
                  <a:pt x="10" y="4"/>
                  <a:pt x="9" y="6"/>
                  <a:pt x="8" y="8"/>
                </a:cubicBezTo>
                <a:cubicBezTo>
                  <a:pt x="6" y="10"/>
                  <a:pt x="4" y="11"/>
                  <a:pt x="1" y="10"/>
                </a:cubicBezTo>
                <a:cubicBezTo>
                  <a:pt x="1" y="11"/>
                  <a:pt x="0" y="13"/>
                  <a:pt x="0" y="14"/>
                </a:cubicBezTo>
                <a:cubicBezTo>
                  <a:pt x="2" y="15"/>
                  <a:pt x="3" y="17"/>
                  <a:pt x="3" y="20"/>
                </a:cubicBezTo>
                <a:cubicBezTo>
                  <a:pt x="3" y="22"/>
                  <a:pt x="2" y="25"/>
                  <a:pt x="0" y="26"/>
                </a:cubicBezTo>
                <a:cubicBezTo>
                  <a:pt x="0" y="27"/>
                  <a:pt x="1" y="29"/>
                  <a:pt x="1" y="30"/>
                </a:cubicBezTo>
                <a:cubicBezTo>
                  <a:pt x="4" y="29"/>
                  <a:pt x="6" y="30"/>
                  <a:pt x="8" y="31"/>
                </a:cubicBezTo>
                <a:cubicBezTo>
                  <a:pt x="9" y="33"/>
                  <a:pt x="10" y="35"/>
                  <a:pt x="9" y="38"/>
                </a:cubicBezTo>
                <a:cubicBezTo>
                  <a:pt x="10" y="38"/>
                  <a:pt x="12" y="39"/>
                  <a:pt x="13" y="39"/>
                </a:cubicBezTo>
                <a:cubicBezTo>
                  <a:pt x="14" y="37"/>
                  <a:pt x="17" y="36"/>
                  <a:pt x="19" y="36"/>
                </a:cubicBezTo>
                <a:cubicBezTo>
                  <a:pt x="22" y="36"/>
                  <a:pt x="24" y="37"/>
                  <a:pt x="25" y="39"/>
                </a:cubicBezTo>
                <a:cubicBezTo>
                  <a:pt x="27" y="39"/>
                  <a:pt x="28" y="38"/>
                  <a:pt x="29" y="38"/>
                </a:cubicBezTo>
                <a:cubicBezTo>
                  <a:pt x="29" y="35"/>
                  <a:pt x="29" y="33"/>
                  <a:pt x="31" y="31"/>
                </a:cubicBezTo>
                <a:cubicBezTo>
                  <a:pt x="33" y="30"/>
                  <a:pt x="35" y="29"/>
                  <a:pt x="37" y="29"/>
                </a:cubicBezTo>
                <a:cubicBezTo>
                  <a:pt x="38" y="28"/>
                  <a:pt x="39" y="27"/>
                  <a:pt x="39" y="25"/>
                </a:cubicBezTo>
                <a:cubicBezTo>
                  <a:pt x="37" y="24"/>
                  <a:pt x="35" y="22"/>
                  <a:pt x="35" y="20"/>
                </a:cubicBezTo>
                <a:close/>
                <a:moveTo>
                  <a:pt x="19" y="28"/>
                </a:moveTo>
                <a:cubicBezTo>
                  <a:pt x="15" y="28"/>
                  <a:pt x="11" y="24"/>
                  <a:pt x="11" y="20"/>
                </a:cubicBezTo>
                <a:cubicBezTo>
                  <a:pt x="11" y="15"/>
                  <a:pt x="15" y="11"/>
                  <a:pt x="19" y="11"/>
                </a:cubicBezTo>
                <a:cubicBezTo>
                  <a:pt x="24" y="11"/>
                  <a:pt x="28" y="15"/>
                  <a:pt x="28" y="20"/>
                </a:cubicBezTo>
                <a:cubicBezTo>
                  <a:pt x="28" y="24"/>
                  <a:pt x="24" y="28"/>
                  <a:pt x="19" y="28"/>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56" name="稻壳儿小白白(http://dwz.cn/Wu2UP)"/>
          <p:cNvSpPr/>
          <p:nvPr/>
        </p:nvSpPr>
        <p:spPr bwMode="auto">
          <a:xfrm>
            <a:off x="5086350" y="459423"/>
            <a:ext cx="161925" cy="230188"/>
          </a:xfrm>
          <a:custGeom>
            <a:avLst/>
            <a:gdLst>
              <a:gd name="T0" fmla="*/ 4 w 34"/>
              <a:gd name="T1" fmla="*/ 47 h 48"/>
              <a:gd name="T2" fmla="*/ 7 w 34"/>
              <a:gd name="T3" fmla="*/ 37 h 48"/>
              <a:gd name="T4" fmla="*/ 20 w 34"/>
              <a:gd name="T5" fmla="*/ 30 h 48"/>
              <a:gd name="T6" fmla="*/ 13 w 34"/>
              <a:gd name="T7" fmla="*/ 27 h 48"/>
              <a:gd name="T8" fmla="*/ 28 w 34"/>
              <a:gd name="T9" fmla="*/ 19 h 48"/>
              <a:gd name="T10" fmla="*/ 19 w 34"/>
              <a:gd name="T11" fmla="*/ 17 h 48"/>
              <a:gd name="T12" fmla="*/ 32 w 34"/>
              <a:gd name="T13" fmla="*/ 13 h 48"/>
              <a:gd name="T14" fmla="*/ 34 w 34"/>
              <a:gd name="T15" fmla="*/ 5 h 48"/>
              <a:gd name="T16" fmla="*/ 24 w 34"/>
              <a:gd name="T17" fmla="*/ 1 h 48"/>
              <a:gd name="T18" fmla="*/ 15 w 34"/>
              <a:gd name="T19" fmla="*/ 12 h 48"/>
              <a:gd name="T20" fmla="*/ 16 w 34"/>
              <a:gd name="T21" fmla="*/ 3 h 48"/>
              <a:gd name="T22" fmla="*/ 8 w 34"/>
              <a:gd name="T23" fmla="*/ 10 h 48"/>
              <a:gd name="T24" fmla="*/ 7 w 34"/>
              <a:gd name="T25" fmla="*/ 29 h 48"/>
              <a:gd name="T26" fmla="*/ 2 w 34"/>
              <a:gd name="T27" fmla="*/ 20 h 48"/>
              <a:gd name="T28" fmla="*/ 4 w 34"/>
              <a:gd name="T29" fmla="*/ 35 h 48"/>
              <a:gd name="T30" fmla="*/ 2 w 34"/>
              <a:gd name="T31" fmla="*/ 46 h 48"/>
              <a:gd name="T32" fmla="*/ 4 w 34"/>
              <a:gd name="T33" fmla="*/ 4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 h="48">
                <a:moveTo>
                  <a:pt x="4" y="47"/>
                </a:moveTo>
                <a:cubicBezTo>
                  <a:pt x="5" y="45"/>
                  <a:pt x="6" y="41"/>
                  <a:pt x="7" y="37"/>
                </a:cubicBezTo>
                <a:cubicBezTo>
                  <a:pt x="14" y="36"/>
                  <a:pt x="16" y="37"/>
                  <a:pt x="20" y="30"/>
                </a:cubicBezTo>
                <a:cubicBezTo>
                  <a:pt x="17" y="31"/>
                  <a:pt x="13" y="28"/>
                  <a:pt x="13" y="27"/>
                </a:cubicBezTo>
                <a:cubicBezTo>
                  <a:pt x="13" y="26"/>
                  <a:pt x="22" y="28"/>
                  <a:pt x="28" y="19"/>
                </a:cubicBezTo>
                <a:cubicBezTo>
                  <a:pt x="21" y="21"/>
                  <a:pt x="18" y="17"/>
                  <a:pt x="19" y="17"/>
                </a:cubicBezTo>
                <a:cubicBezTo>
                  <a:pt x="22" y="16"/>
                  <a:pt x="28" y="16"/>
                  <a:pt x="32" y="13"/>
                </a:cubicBezTo>
                <a:cubicBezTo>
                  <a:pt x="33" y="11"/>
                  <a:pt x="34" y="7"/>
                  <a:pt x="34" y="5"/>
                </a:cubicBezTo>
                <a:cubicBezTo>
                  <a:pt x="33" y="3"/>
                  <a:pt x="27" y="0"/>
                  <a:pt x="24" y="1"/>
                </a:cubicBezTo>
                <a:cubicBezTo>
                  <a:pt x="21" y="1"/>
                  <a:pt x="17" y="12"/>
                  <a:pt x="15" y="12"/>
                </a:cubicBezTo>
                <a:cubicBezTo>
                  <a:pt x="14" y="12"/>
                  <a:pt x="14" y="7"/>
                  <a:pt x="16" y="3"/>
                </a:cubicBezTo>
                <a:cubicBezTo>
                  <a:pt x="14" y="4"/>
                  <a:pt x="9" y="7"/>
                  <a:pt x="8" y="10"/>
                </a:cubicBezTo>
                <a:cubicBezTo>
                  <a:pt x="5" y="16"/>
                  <a:pt x="8" y="29"/>
                  <a:pt x="7" y="29"/>
                </a:cubicBezTo>
                <a:cubicBezTo>
                  <a:pt x="6" y="30"/>
                  <a:pt x="3" y="23"/>
                  <a:pt x="2" y="20"/>
                </a:cubicBezTo>
                <a:cubicBezTo>
                  <a:pt x="0" y="25"/>
                  <a:pt x="0" y="29"/>
                  <a:pt x="4" y="35"/>
                </a:cubicBezTo>
                <a:cubicBezTo>
                  <a:pt x="3" y="39"/>
                  <a:pt x="2" y="44"/>
                  <a:pt x="2" y="46"/>
                </a:cubicBezTo>
                <a:cubicBezTo>
                  <a:pt x="2" y="48"/>
                  <a:pt x="4" y="48"/>
                  <a:pt x="4" y="47"/>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57" name="稻壳儿小白白(http://dwz.cn/Wu2UP)"/>
          <p:cNvSpPr>
            <a:spLocks noEditPoints="1"/>
          </p:cNvSpPr>
          <p:nvPr/>
        </p:nvSpPr>
        <p:spPr bwMode="auto">
          <a:xfrm>
            <a:off x="5325745" y="956310"/>
            <a:ext cx="241935" cy="240665"/>
          </a:xfrm>
          <a:custGeom>
            <a:avLst/>
            <a:gdLst>
              <a:gd name="T0" fmla="*/ 35 w 39"/>
              <a:gd name="T1" fmla="*/ 20 h 39"/>
              <a:gd name="T2" fmla="*/ 39 w 39"/>
              <a:gd name="T3" fmla="*/ 14 h 39"/>
              <a:gd name="T4" fmla="*/ 37 w 39"/>
              <a:gd name="T5" fmla="*/ 10 h 39"/>
              <a:gd name="T6" fmla="*/ 31 w 39"/>
              <a:gd name="T7" fmla="*/ 8 h 39"/>
              <a:gd name="T8" fmla="*/ 29 w 39"/>
              <a:gd name="T9" fmla="*/ 2 h 39"/>
              <a:gd name="T10" fmla="*/ 25 w 39"/>
              <a:gd name="T11" fmla="*/ 0 h 39"/>
              <a:gd name="T12" fmla="*/ 19 w 39"/>
              <a:gd name="T13" fmla="*/ 4 h 39"/>
              <a:gd name="T14" fmla="*/ 13 w 39"/>
              <a:gd name="T15" fmla="*/ 0 h 39"/>
              <a:gd name="T16" fmla="*/ 9 w 39"/>
              <a:gd name="T17" fmla="*/ 2 h 39"/>
              <a:gd name="T18" fmla="*/ 8 w 39"/>
              <a:gd name="T19" fmla="*/ 8 h 39"/>
              <a:gd name="T20" fmla="*/ 1 w 39"/>
              <a:gd name="T21" fmla="*/ 10 h 39"/>
              <a:gd name="T22" fmla="*/ 0 w 39"/>
              <a:gd name="T23" fmla="*/ 14 h 39"/>
              <a:gd name="T24" fmla="*/ 3 w 39"/>
              <a:gd name="T25" fmla="*/ 20 h 39"/>
              <a:gd name="T26" fmla="*/ 0 w 39"/>
              <a:gd name="T27" fmla="*/ 26 h 39"/>
              <a:gd name="T28" fmla="*/ 1 w 39"/>
              <a:gd name="T29" fmla="*/ 30 h 39"/>
              <a:gd name="T30" fmla="*/ 8 w 39"/>
              <a:gd name="T31" fmla="*/ 31 h 39"/>
              <a:gd name="T32" fmla="*/ 9 w 39"/>
              <a:gd name="T33" fmla="*/ 38 h 39"/>
              <a:gd name="T34" fmla="*/ 13 w 39"/>
              <a:gd name="T35" fmla="*/ 39 h 39"/>
              <a:gd name="T36" fmla="*/ 19 w 39"/>
              <a:gd name="T37" fmla="*/ 36 h 39"/>
              <a:gd name="T38" fmla="*/ 25 w 39"/>
              <a:gd name="T39" fmla="*/ 39 h 39"/>
              <a:gd name="T40" fmla="*/ 29 w 39"/>
              <a:gd name="T41" fmla="*/ 38 h 39"/>
              <a:gd name="T42" fmla="*/ 31 w 39"/>
              <a:gd name="T43" fmla="*/ 31 h 39"/>
              <a:gd name="T44" fmla="*/ 37 w 39"/>
              <a:gd name="T45" fmla="*/ 29 h 39"/>
              <a:gd name="T46" fmla="*/ 39 w 39"/>
              <a:gd name="T47" fmla="*/ 25 h 39"/>
              <a:gd name="T48" fmla="*/ 35 w 39"/>
              <a:gd name="T49" fmla="*/ 20 h 39"/>
              <a:gd name="T50" fmla="*/ 19 w 39"/>
              <a:gd name="T51" fmla="*/ 28 h 39"/>
              <a:gd name="T52" fmla="*/ 11 w 39"/>
              <a:gd name="T53" fmla="*/ 20 h 39"/>
              <a:gd name="T54" fmla="*/ 19 w 39"/>
              <a:gd name="T55" fmla="*/ 11 h 39"/>
              <a:gd name="T56" fmla="*/ 28 w 39"/>
              <a:gd name="T57" fmla="*/ 20 h 39"/>
              <a:gd name="T58" fmla="*/ 19 w 39"/>
              <a:gd name="T59" fmla="*/ 2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9" h="39">
                <a:moveTo>
                  <a:pt x="35" y="20"/>
                </a:moveTo>
                <a:cubicBezTo>
                  <a:pt x="35" y="17"/>
                  <a:pt x="37" y="15"/>
                  <a:pt x="39" y="14"/>
                </a:cubicBezTo>
                <a:cubicBezTo>
                  <a:pt x="39" y="13"/>
                  <a:pt x="38" y="11"/>
                  <a:pt x="37" y="10"/>
                </a:cubicBezTo>
                <a:cubicBezTo>
                  <a:pt x="35" y="11"/>
                  <a:pt x="33" y="10"/>
                  <a:pt x="31" y="8"/>
                </a:cubicBezTo>
                <a:cubicBezTo>
                  <a:pt x="29" y="6"/>
                  <a:pt x="29" y="4"/>
                  <a:pt x="29" y="2"/>
                </a:cubicBezTo>
                <a:cubicBezTo>
                  <a:pt x="28" y="1"/>
                  <a:pt x="27" y="0"/>
                  <a:pt x="25" y="0"/>
                </a:cubicBezTo>
                <a:cubicBezTo>
                  <a:pt x="24" y="2"/>
                  <a:pt x="22" y="4"/>
                  <a:pt x="19" y="4"/>
                </a:cubicBezTo>
                <a:cubicBezTo>
                  <a:pt x="17" y="4"/>
                  <a:pt x="14" y="2"/>
                  <a:pt x="13" y="0"/>
                </a:cubicBezTo>
                <a:cubicBezTo>
                  <a:pt x="12" y="0"/>
                  <a:pt x="10" y="1"/>
                  <a:pt x="9" y="2"/>
                </a:cubicBezTo>
                <a:cubicBezTo>
                  <a:pt x="10" y="4"/>
                  <a:pt x="9" y="6"/>
                  <a:pt x="8" y="8"/>
                </a:cubicBezTo>
                <a:cubicBezTo>
                  <a:pt x="6" y="10"/>
                  <a:pt x="4" y="11"/>
                  <a:pt x="1" y="10"/>
                </a:cubicBezTo>
                <a:cubicBezTo>
                  <a:pt x="1" y="11"/>
                  <a:pt x="0" y="13"/>
                  <a:pt x="0" y="14"/>
                </a:cubicBezTo>
                <a:cubicBezTo>
                  <a:pt x="2" y="15"/>
                  <a:pt x="3" y="17"/>
                  <a:pt x="3" y="20"/>
                </a:cubicBezTo>
                <a:cubicBezTo>
                  <a:pt x="3" y="22"/>
                  <a:pt x="2" y="25"/>
                  <a:pt x="0" y="26"/>
                </a:cubicBezTo>
                <a:cubicBezTo>
                  <a:pt x="0" y="27"/>
                  <a:pt x="1" y="29"/>
                  <a:pt x="1" y="30"/>
                </a:cubicBezTo>
                <a:cubicBezTo>
                  <a:pt x="4" y="29"/>
                  <a:pt x="6" y="30"/>
                  <a:pt x="8" y="31"/>
                </a:cubicBezTo>
                <a:cubicBezTo>
                  <a:pt x="9" y="33"/>
                  <a:pt x="10" y="35"/>
                  <a:pt x="9" y="38"/>
                </a:cubicBezTo>
                <a:cubicBezTo>
                  <a:pt x="10" y="38"/>
                  <a:pt x="12" y="39"/>
                  <a:pt x="13" y="39"/>
                </a:cubicBezTo>
                <a:cubicBezTo>
                  <a:pt x="14" y="37"/>
                  <a:pt x="17" y="36"/>
                  <a:pt x="19" y="36"/>
                </a:cubicBezTo>
                <a:cubicBezTo>
                  <a:pt x="22" y="36"/>
                  <a:pt x="24" y="37"/>
                  <a:pt x="25" y="39"/>
                </a:cubicBezTo>
                <a:cubicBezTo>
                  <a:pt x="27" y="39"/>
                  <a:pt x="28" y="38"/>
                  <a:pt x="29" y="38"/>
                </a:cubicBezTo>
                <a:cubicBezTo>
                  <a:pt x="29" y="35"/>
                  <a:pt x="29" y="33"/>
                  <a:pt x="31" y="31"/>
                </a:cubicBezTo>
                <a:cubicBezTo>
                  <a:pt x="33" y="30"/>
                  <a:pt x="35" y="29"/>
                  <a:pt x="37" y="29"/>
                </a:cubicBezTo>
                <a:cubicBezTo>
                  <a:pt x="38" y="28"/>
                  <a:pt x="39" y="27"/>
                  <a:pt x="39" y="25"/>
                </a:cubicBezTo>
                <a:cubicBezTo>
                  <a:pt x="37" y="24"/>
                  <a:pt x="35" y="22"/>
                  <a:pt x="35" y="20"/>
                </a:cubicBezTo>
                <a:close/>
                <a:moveTo>
                  <a:pt x="19" y="28"/>
                </a:moveTo>
                <a:cubicBezTo>
                  <a:pt x="15" y="28"/>
                  <a:pt x="11" y="24"/>
                  <a:pt x="11" y="20"/>
                </a:cubicBezTo>
                <a:cubicBezTo>
                  <a:pt x="11" y="15"/>
                  <a:pt x="15" y="11"/>
                  <a:pt x="19" y="11"/>
                </a:cubicBezTo>
                <a:cubicBezTo>
                  <a:pt x="24" y="11"/>
                  <a:pt x="28" y="15"/>
                  <a:pt x="28" y="20"/>
                </a:cubicBezTo>
                <a:cubicBezTo>
                  <a:pt x="28" y="24"/>
                  <a:pt x="24" y="28"/>
                  <a:pt x="19" y="28"/>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58" name="稻壳儿小白白(http://dwz.cn/Wu2UP)"/>
          <p:cNvSpPr>
            <a:spLocks noEditPoints="1"/>
          </p:cNvSpPr>
          <p:nvPr/>
        </p:nvSpPr>
        <p:spPr bwMode="auto">
          <a:xfrm>
            <a:off x="5755640" y="98425"/>
            <a:ext cx="241935" cy="240665"/>
          </a:xfrm>
          <a:custGeom>
            <a:avLst/>
            <a:gdLst>
              <a:gd name="T0" fmla="*/ 35 w 39"/>
              <a:gd name="T1" fmla="*/ 20 h 39"/>
              <a:gd name="T2" fmla="*/ 39 w 39"/>
              <a:gd name="T3" fmla="*/ 14 h 39"/>
              <a:gd name="T4" fmla="*/ 37 w 39"/>
              <a:gd name="T5" fmla="*/ 10 h 39"/>
              <a:gd name="T6" fmla="*/ 31 w 39"/>
              <a:gd name="T7" fmla="*/ 8 h 39"/>
              <a:gd name="T8" fmla="*/ 29 w 39"/>
              <a:gd name="T9" fmla="*/ 2 h 39"/>
              <a:gd name="T10" fmla="*/ 25 w 39"/>
              <a:gd name="T11" fmla="*/ 0 h 39"/>
              <a:gd name="T12" fmla="*/ 19 w 39"/>
              <a:gd name="T13" fmla="*/ 4 h 39"/>
              <a:gd name="T14" fmla="*/ 13 w 39"/>
              <a:gd name="T15" fmla="*/ 0 h 39"/>
              <a:gd name="T16" fmla="*/ 9 w 39"/>
              <a:gd name="T17" fmla="*/ 2 h 39"/>
              <a:gd name="T18" fmla="*/ 8 w 39"/>
              <a:gd name="T19" fmla="*/ 8 h 39"/>
              <a:gd name="T20" fmla="*/ 1 w 39"/>
              <a:gd name="T21" fmla="*/ 10 h 39"/>
              <a:gd name="T22" fmla="*/ 0 w 39"/>
              <a:gd name="T23" fmla="*/ 14 h 39"/>
              <a:gd name="T24" fmla="*/ 3 w 39"/>
              <a:gd name="T25" fmla="*/ 20 h 39"/>
              <a:gd name="T26" fmla="*/ 0 w 39"/>
              <a:gd name="T27" fmla="*/ 26 h 39"/>
              <a:gd name="T28" fmla="*/ 1 w 39"/>
              <a:gd name="T29" fmla="*/ 30 h 39"/>
              <a:gd name="T30" fmla="*/ 8 w 39"/>
              <a:gd name="T31" fmla="*/ 31 h 39"/>
              <a:gd name="T32" fmla="*/ 9 w 39"/>
              <a:gd name="T33" fmla="*/ 38 h 39"/>
              <a:gd name="T34" fmla="*/ 13 w 39"/>
              <a:gd name="T35" fmla="*/ 39 h 39"/>
              <a:gd name="T36" fmla="*/ 19 w 39"/>
              <a:gd name="T37" fmla="*/ 36 h 39"/>
              <a:gd name="T38" fmla="*/ 25 w 39"/>
              <a:gd name="T39" fmla="*/ 39 h 39"/>
              <a:gd name="T40" fmla="*/ 29 w 39"/>
              <a:gd name="T41" fmla="*/ 38 h 39"/>
              <a:gd name="T42" fmla="*/ 31 w 39"/>
              <a:gd name="T43" fmla="*/ 31 h 39"/>
              <a:gd name="T44" fmla="*/ 37 w 39"/>
              <a:gd name="T45" fmla="*/ 29 h 39"/>
              <a:gd name="T46" fmla="*/ 39 w 39"/>
              <a:gd name="T47" fmla="*/ 25 h 39"/>
              <a:gd name="T48" fmla="*/ 35 w 39"/>
              <a:gd name="T49" fmla="*/ 20 h 39"/>
              <a:gd name="T50" fmla="*/ 19 w 39"/>
              <a:gd name="T51" fmla="*/ 28 h 39"/>
              <a:gd name="T52" fmla="*/ 11 w 39"/>
              <a:gd name="T53" fmla="*/ 20 h 39"/>
              <a:gd name="T54" fmla="*/ 19 w 39"/>
              <a:gd name="T55" fmla="*/ 11 h 39"/>
              <a:gd name="T56" fmla="*/ 28 w 39"/>
              <a:gd name="T57" fmla="*/ 20 h 39"/>
              <a:gd name="T58" fmla="*/ 19 w 39"/>
              <a:gd name="T59" fmla="*/ 2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9" h="39">
                <a:moveTo>
                  <a:pt x="35" y="20"/>
                </a:moveTo>
                <a:cubicBezTo>
                  <a:pt x="35" y="17"/>
                  <a:pt x="37" y="15"/>
                  <a:pt x="39" y="14"/>
                </a:cubicBezTo>
                <a:cubicBezTo>
                  <a:pt x="39" y="13"/>
                  <a:pt x="38" y="11"/>
                  <a:pt x="37" y="10"/>
                </a:cubicBezTo>
                <a:cubicBezTo>
                  <a:pt x="35" y="11"/>
                  <a:pt x="33" y="10"/>
                  <a:pt x="31" y="8"/>
                </a:cubicBezTo>
                <a:cubicBezTo>
                  <a:pt x="29" y="6"/>
                  <a:pt x="29" y="4"/>
                  <a:pt x="29" y="2"/>
                </a:cubicBezTo>
                <a:cubicBezTo>
                  <a:pt x="28" y="1"/>
                  <a:pt x="27" y="0"/>
                  <a:pt x="25" y="0"/>
                </a:cubicBezTo>
                <a:cubicBezTo>
                  <a:pt x="24" y="2"/>
                  <a:pt x="22" y="4"/>
                  <a:pt x="19" y="4"/>
                </a:cubicBezTo>
                <a:cubicBezTo>
                  <a:pt x="17" y="4"/>
                  <a:pt x="14" y="2"/>
                  <a:pt x="13" y="0"/>
                </a:cubicBezTo>
                <a:cubicBezTo>
                  <a:pt x="12" y="0"/>
                  <a:pt x="10" y="1"/>
                  <a:pt x="9" y="2"/>
                </a:cubicBezTo>
                <a:cubicBezTo>
                  <a:pt x="10" y="4"/>
                  <a:pt x="9" y="6"/>
                  <a:pt x="8" y="8"/>
                </a:cubicBezTo>
                <a:cubicBezTo>
                  <a:pt x="6" y="10"/>
                  <a:pt x="4" y="11"/>
                  <a:pt x="1" y="10"/>
                </a:cubicBezTo>
                <a:cubicBezTo>
                  <a:pt x="1" y="11"/>
                  <a:pt x="0" y="13"/>
                  <a:pt x="0" y="14"/>
                </a:cubicBezTo>
                <a:cubicBezTo>
                  <a:pt x="2" y="15"/>
                  <a:pt x="3" y="17"/>
                  <a:pt x="3" y="20"/>
                </a:cubicBezTo>
                <a:cubicBezTo>
                  <a:pt x="3" y="22"/>
                  <a:pt x="2" y="25"/>
                  <a:pt x="0" y="26"/>
                </a:cubicBezTo>
                <a:cubicBezTo>
                  <a:pt x="0" y="27"/>
                  <a:pt x="1" y="29"/>
                  <a:pt x="1" y="30"/>
                </a:cubicBezTo>
                <a:cubicBezTo>
                  <a:pt x="4" y="29"/>
                  <a:pt x="6" y="30"/>
                  <a:pt x="8" y="31"/>
                </a:cubicBezTo>
                <a:cubicBezTo>
                  <a:pt x="9" y="33"/>
                  <a:pt x="10" y="35"/>
                  <a:pt x="9" y="38"/>
                </a:cubicBezTo>
                <a:cubicBezTo>
                  <a:pt x="10" y="38"/>
                  <a:pt x="12" y="39"/>
                  <a:pt x="13" y="39"/>
                </a:cubicBezTo>
                <a:cubicBezTo>
                  <a:pt x="14" y="37"/>
                  <a:pt x="17" y="36"/>
                  <a:pt x="19" y="36"/>
                </a:cubicBezTo>
                <a:cubicBezTo>
                  <a:pt x="22" y="36"/>
                  <a:pt x="24" y="37"/>
                  <a:pt x="25" y="39"/>
                </a:cubicBezTo>
                <a:cubicBezTo>
                  <a:pt x="27" y="39"/>
                  <a:pt x="28" y="38"/>
                  <a:pt x="29" y="38"/>
                </a:cubicBezTo>
                <a:cubicBezTo>
                  <a:pt x="29" y="35"/>
                  <a:pt x="29" y="33"/>
                  <a:pt x="31" y="31"/>
                </a:cubicBezTo>
                <a:cubicBezTo>
                  <a:pt x="33" y="30"/>
                  <a:pt x="35" y="29"/>
                  <a:pt x="37" y="29"/>
                </a:cubicBezTo>
                <a:cubicBezTo>
                  <a:pt x="38" y="28"/>
                  <a:pt x="39" y="27"/>
                  <a:pt x="39" y="25"/>
                </a:cubicBezTo>
                <a:cubicBezTo>
                  <a:pt x="37" y="24"/>
                  <a:pt x="35" y="22"/>
                  <a:pt x="35" y="20"/>
                </a:cubicBezTo>
                <a:close/>
                <a:moveTo>
                  <a:pt x="19" y="28"/>
                </a:moveTo>
                <a:cubicBezTo>
                  <a:pt x="15" y="28"/>
                  <a:pt x="11" y="24"/>
                  <a:pt x="11" y="20"/>
                </a:cubicBezTo>
                <a:cubicBezTo>
                  <a:pt x="11" y="15"/>
                  <a:pt x="15" y="11"/>
                  <a:pt x="19" y="11"/>
                </a:cubicBezTo>
                <a:cubicBezTo>
                  <a:pt x="24" y="11"/>
                  <a:pt x="28" y="15"/>
                  <a:pt x="28" y="20"/>
                </a:cubicBezTo>
                <a:cubicBezTo>
                  <a:pt x="28" y="24"/>
                  <a:pt x="24" y="28"/>
                  <a:pt x="19" y="28"/>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59" name="稻壳儿小白白(http://dwz.cn/Wu2UP)"/>
          <p:cNvSpPr>
            <a:spLocks noEditPoints="1"/>
          </p:cNvSpPr>
          <p:nvPr/>
        </p:nvSpPr>
        <p:spPr bwMode="auto">
          <a:xfrm>
            <a:off x="6835140" y="-23495"/>
            <a:ext cx="241935" cy="240665"/>
          </a:xfrm>
          <a:custGeom>
            <a:avLst/>
            <a:gdLst>
              <a:gd name="T0" fmla="*/ 35 w 39"/>
              <a:gd name="T1" fmla="*/ 20 h 39"/>
              <a:gd name="T2" fmla="*/ 39 w 39"/>
              <a:gd name="T3" fmla="*/ 14 h 39"/>
              <a:gd name="T4" fmla="*/ 37 w 39"/>
              <a:gd name="T5" fmla="*/ 10 h 39"/>
              <a:gd name="T6" fmla="*/ 31 w 39"/>
              <a:gd name="T7" fmla="*/ 8 h 39"/>
              <a:gd name="T8" fmla="*/ 29 w 39"/>
              <a:gd name="T9" fmla="*/ 2 h 39"/>
              <a:gd name="T10" fmla="*/ 25 w 39"/>
              <a:gd name="T11" fmla="*/ 0 h 39"/>
              <a:gd name="T12" fmla="*/ 19 w 39"/>
              <a:gd name="T13" fmla="*/ 4 h 39"/>
              <a:gd name="T14" fmla="*/ 13 w 39"/>
              <a:gd name="T15" fmla="*/ 0 h 39"/>
              <a:gd name="T16" fmla="*/ 9 w 39"/>
              <a:gd name="T17" fmla="*/ 2 h 39"/>
              <a:gd name="T18" fmla="*/ 8 w 39"/>
              <a:gd name="T19" fmla="*/ 8 h 39"/>
              <a:gd name="T20" fmla="*/ 1 w 39"/>
              <a:gd name="T21" fmla="*/ 10 h 39"/>
              <a:gd name="T22" fmla="*/ 0 w 39"/>
              <a:gd name="T23" fmla="*/ 14 h 39"/>
              <a:gd name="T24" fmla="*/ 3 w 39"/>
              <a:gd name="T25" fmla="*/ 20 h 39"/>
              <a:gd name="T26" fmla="*/ 0 w 39"/>
              <a:gd name="T27" fmla="*/ 26 h 39"/>
              <a:gd name="T28" fmla="*/ 1 w 39"/>
              <a:gd name="T29" fmla="*/ 30 h 39"/>
              <a:gd name="T30" fmla="*/ 8 w 39"/>
              <a:gd name="T31" fmla="*/ 31 h 39"/>
              <a:gd name="T32" fmla="*/ 9 w 39"/>
              <a:gd name="T33" fmla="*/ 38 h 39"/>
              <a:gd name="T34" fmla="*/ 13 w 39"/>
              <a:gd name="T35" fmla="*/ 39 h 39"/>
              <a:gd name="T36" fmla="*/ 19 w 39"/>
              <a:gd name="T37" fmla="*/ 36 h 39"/>
              <a:gd name="T38" fmla="*/ 25 w 39"/>
              <a:gd name="T39" fmla="*/ 39 h 39"/>
              <a:gd name="T40" fmla="*/ 29 w 39"/>
              <a:gd name="T41" fmla="*/ 38 h 39"/>
              <a:gd name="T42" fmla="*/ 31 w 39"/>
              <a:gd name="T43" fmla="*/ 31 h 39"/>
              <a:gd name="T44" fmla="*/ 37 w 39"/>
              <a:gd name="T45" fmla="*/ 29 h 39"/>
              <a:gd name="T46" fmla="*/ 39 w 39"/>
              <a:gd name="T47" fmla="*/ 25 h 39"/>
              <a:gd name="T48" fmla="*/ 35 w 39"/>
              <a:gd name="T49" fmla="*/ 20 h 39"/>
              <a:gd name="T50" fmla="*/ 19 w 39"/>
              <a:gd name="T51" fmla="*/ 28 h 39"/>
              <a:gd name="T52" fmla="*/ 11 w 39"/>
              <a:gd name="T53" fmla="*/ 20 h 39"/>
              <a:gd name="T54" fmla="*/ 19 w 39"/>
              <a:gd name="T55" fmla="*/ 11 h 39"/>
              <a:gd name="T56" fmla="*/ 28 w 39"/>
              <a:gd name="T57" fmla="*/ 20 h 39"/>
              <a:gd name="T58" fmla="*/ 19 w 39"/>
              <a:gd name="T59" fmla="*/ 2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9" h="39">
                <a:moveTo>
                  <a:pt x="35" y="20"/>
                </a:moveTo>
                <a:cubicBezTo>
                  <a:pt x="35" y="17"/>
                  <a:pt x="37" y="15"/>
                  <a:pt x="39" y="14"/>
                </a:cubicBezTo>
                <a:cubicBezTo>
                  <a:pt x="39" y="13"/>
                  <a:pt x="38" y="11"/>
                  <a:pt x="37" y="10"/>
                </a:cubicBezTo>
                <a:cubicBezTo>
                  <a:pt x="35" y="11"/>
                  <a:pt x="33" y="10"/>
                  <a:pt x="31" y="8"/>
                </a:cubicBezTo>
                <a:cubicBezTo>
                  <a:pt x="29" y="6"/>
                  <a:pt x="29" y="4"/>
                  <a:pt x="29" y="2"/>
                </a:cubicBezTo>
                <a:cubicBezTo>
                  <a:pt x="28" y="1"/>
                  <a:pt x="27" y="0"/>
                  <a:pt x="25" y="0"/>
                </a:cubicBezTo>
                <a:cubicBezTo>
                  <a:pt x="24" y="2"/>
                  <a:pt x="22" y="4"/>
                  <a:pt x="19" y="4"/>
                </a:cubicBezTo>
                <a:cubicBezTo>
                  <a:pt x="17" y="4"/>
                  <a:pt x="14" y="2"/>
                  <a:pt x="13" y="0"/>
                </a:cubicBezTo>
                <a:cubicBezTo>
                  <a:pt x="12" y="0"/>
                  <a:pt x="10" y="1"/>
                  <a:pt x="9" y="2"/>
                </a:cubicBezTo>
                <a:cubicBezTo>
                  <a:pt x="10" y="4"/>
                  <a:pt x="9" y="6"/>
                  <a:pt x="8" y="8"/>
                </a:cubicBezTo>
                <a:cubicBezTo>
                  <a:pt x="6" y="10"/>
                  <a:pt x="4" y="11"/>
                  <a:pt x="1" y="10"/>
                </a:cubicBezTo>
                <a:cubicBezTo>
                  <a:pt x="1" y="11"/>
                  <a:pt x="0" y="13"/>
                  <a:pt x="0" y="14"/>
                </a:cubicBezTo>
                <a:cubicBezTo>
                  <a:pt x="2" y="15"/>
                  <a:pt x="3" y="17"/>
                  <a:pt x="3" y="20"/>
                </a:cubicBezTo>
                <a:cubicBezTo>
                  <a:pt x="3" y="22"/>
                  <a:pt x="2" y="25"/>
                  <a:pt x="0" y="26"/>
                </a:cubicBezTo>
                <a:cubicBezTo>
                  <a:pt x="0" y="27"/>
                  <a:pt x="1" y="29"/>
                  <a:pt x="1" y="30"/>
                </a:cubicBezTo>
                <a:cubicBezTo>
                  <a:pt x="4" y="29"/>
                  <a:pt x="6" y="30"/>
                  <a:pt x="8" y="31"/>
                </a:cubicBezTo>
                <a:cubicBezTo>
                  <a:pt x="9" y="33"/>
                  <a:pt x="10" y="35"/>
                  <a:pt x="9" y="38"/>
                </a:cubicBezTo>
                <a:cubicBezTo>
                  <a:pt x="10" y="38"/>
                  <a:pt x="12" y="39"/>
                  <a:pt x="13" y="39"/>
                </a:cubicBezTo>
                <a:cubicBezTo>
                  <a:pt x="14" y="37"/>
                  <a:pt x="17" y="36"/>
                  <a:pt x="19" y="36"/>
                </a:cubicBezTo>
                <a:cubicBezTo>
                  <a:pt x="22" y="36"/>
                  <a:pt x="24" y="37"/>
                  <a:pt x="25" y="39"/>
                </a:cubicBezTo>
                <a:cubicBezTo>
                  <a:pt x="27" y="39"/>
                  <a:pt x="28" y="38"/>
                  <a:pt x="29" y="38"/>
                </a:cubicBezTo>
                <a:cubicBezTo>
                  <a:pt x="29" y="35"/>
                  <a:pt x="29" y="33"/>
                  <a:pt x="31" y="31"/>
                </a:cubicBezTo>
                <a:cubicBezTo>
                  <a:pt x="33" y="30"/>
                  <a:pt x="35" y="29"/>
                  <a:pt x="37" y="29"/>
                </a:cubicBezTo>
                <a:cubicBezTo>
                  <a:pt x="38" y="28"/>
                  <a:pt x="39" y="27"/>
                  <a:pt x="39" y="25"/>
                </a:cubicBezTo>
                <a:cubicBezTo>
                  <a:pt x="37" y="24"/>
                  <a:pt x="35" y="22"/>
                  <a:pt x="35" y="20"/>
                </a:cubicBezTo>
                <a:close/>
                <a:moveTo>
                  <a:pt x="19" y="28"/>
                </a:moveTo>
                <a:cubicBezTo>
                  <a:pt x="15" y="28"/>
                  <a:pt x="11" y="24"/>
                  <a:pt x="11" y="20"/>
                </a:cubicBezTo>
                <a:cubicBezTo>
                  <a:pt x="11" y="15"/>
                  <a:pt x="15" y="11"/>
                  <a:pt x="19" y="11"/>
                </a:cubicBezTo>
                <a:cubicBezTo>
                  <a:pt x="24" y="11"/>
                  <a:pt x="28" y="15"/>
                  <a:pt x="28" y="20"/>
                </a:cubicBezTo>
                <a:cubicBezTo>
                  <a:pt x="28" y="24"/>
                  <a:pt x="24" y="28"/>
                  <a:pt x="19" y="28"/>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60" name="稻壳儿小白白(http://dwz.cn/Wu2UP)"/>
          <p:cNvSpPr/>
          <p:nvPr/>
        </p:nvSpPr>
        <p:spPr bwMode="auto">
          <a:xfrm>
            <a:off x="4237990" y="245110"/>
            <a:ext cx="248920" cy="354330"/>
          </a:xfrm>
          <a:custGeom>
            <a:avLst/>
            <a:gdLst>
              <a:gd name="T0" fmla="*/ 4 w 34"/>
              <a:gd name="T1" fmla="*/ 47 h 48"/>
              <a:gd name="T2" fmla="*/ 7 w 34"/>
              <a:gd name="T3" fmla="*/ 37 h 48"/>
              <a:gd name="T4" fmla="*/ 20 w 34"/>
              <a:gd name="T5" fmla="*/ 30 h 48"/>
              <a:gd name="T6" fmla="*/ 13 w 34"/>
              <a:gd name="T7" fmla="*/ 27 h 48"/>
              <a:gd name="T8" fmla="*/ 28 w 34"/>
              <a:gd name="T9" fmla="*/ 19 h 48"/>
              <a:gd name="T10" fmla="*/ 19 w 34"/>
              <a:gd name="T11" fmla="*/ 17 h 48"/>
              <a:gd name="T12" fmla="*/ 32 w 34"/>
              <a:gd name="T13" fmla="*/ 13 h 48"/>
              <a:gd name="T14" fmla="*/ 34 w 34"/>
              <a:gd name="T15" fmla="*/ 5 h 48"/>
              <a:gd name="T16" fmla="*/ 24 w 34"/>
              <a:gd name="T17" fmla="*/ 1 h 48"/>
              <a:gd name="T18" fmla="*/ 15 w 34"/>
              <a:gd name="T19" fmla="*/ 12 h 48"/>
              <a:gd name="T20" fmla="*/ 16 w 34"/>
              <a:gd name="T21" fmla="*/ 3 h 48"/>
              <a:gd name="T22" fmla="*/ 8 w 34"/>
              <a:gd name="T23" fmla="*/ 10 h 48"/>
              <a:gd name="T24" fmla="*/ 7 w 34"/>
              <a:gd name="T25" fmla="*/ 29 h 48"/>
              <a:gd name="T26" fmla="*/ 2 w 34"/>
              <a:gd name="T27" fmla="*/ 20 h 48"/>
              <a:gd name="T28" fmla="*/ 4 w 34"/>
              <a:gd name="T29" fmla="*/ 35 h 48"/>
              <a:gd name="T30" fmla="*/ 2 w 34"/>
              <a:gd name="T31" fmla="*/ 46 h 48"/>
              <a:gd name="T32" fmla="*/ 4 w 34"/>
              <a:gd name="T33" fmla="*/ 4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 h="48">
                <a:moveTo>
                  <a:pt x="4" y="47"/>
                </a:moveTo>
                <a:cubicBezTo>
                  <a:pt x="5" y="45"/>
                  <a:pt x="6" y="41"/>
                  <a:pt x="7" y="37"/>
                </a:cubicBezTo>
                <a:cubicBezTo>
                  <a:pt x="14" y="36"/>
                  <a:pt x="16" y="37"/>
                  <a:pt x="20" y="30"/>
                </a:cubicBezTo>
                <a:cubicBezTo>
                  <a:pt x="17" y="31"/>
                  <a:pt x="13" y="28"/>
                  <a:pt x="13" y="27"/>
                </a:cubicBezTo>
                <a:cubicBezTo>
                  <a:pt x="13" y="26"/>
                  <a:pt x="22" y="28"/>
                  <a:pt x="28" y="19"/>
                </a:cubicBezTo>
                <a:cubicBezTo>
                  <a:pt x="21" y="21"/>
                  <a:pt x="18" y="17"/>
                  <a:pt x="19" y="17"/>
                </a:cubicBezTo>
                <a:cubicBezTo>
                  <a:pt x="22" y="16"/>
                  <a:pt x="28" y="16"/>
                  <a:pt x="32" y="13"/>
                </a:cubicBezTo>
                <a:cubicBezTo>
                  <a:pt x="33" y="11"/>
                  <a:pt x="34" y="7"/>
                  <a:pt x="34" y="5"/>
                </a:cubicBezTo>
                <a:cubicBezTo>
                  <a:pt x="33" y="3"/>
                  <a:pt x="27" y="0"/>
                  <a:pt x="24" y="1"/>
                </a:cubicBezTo>
                <a:cubicBezTo>
                  <a:pt x="21" y="1"/>
                  <a:pt x="17" y="12"/>
                  <a:pt x="15" y="12"/>
                </a:cubicBezTo>
                <a:cubicBezTo>
                  <a:pt x="14" y="12"/>
                  <a:pt x="14" y="7"/>
                  <a:pt x="16" y="3"/>
                </a:cubicBezTo>
                <a:cubicBezTo>
                  <a:pt x="14" y="4"/>
                  <a:pt x="9" y="7"/>
                  <a:pt x="8" y="10"/>
                </a:cubicBezTo>
                <a:cubicBezTo>
                  <a:pt x="5" y="16"/>
                  <a:pt x="8" y="29"/>
                  <a:pt x="7" y="29"/>
                </a:cubicBezTo>
                <a:cubicBezTo>
                  <a:pt x="6" y="30"/>
                  <a:pt x="3" y="23"/>
                  <a:pt x="2" y="20"/>
                </a:cubicBezTo>
                <a:cubicBezTo>
                  <a:pt x="0" y="25"/>
                  <a:pt x="0" y="29"/>
                  <a:pt x="4" y="35"/>
                </a:cubicBezTo>
                <a:cubicBezTo>
                  <a:pt x="3" y="39"/>
                  <a:pt x="2" y="44"/>
                  <a:pt x="2" y="46"/>
                </a:cubicBezTo>
                <a:cubicBezTo>
                  <a:pt x="2" y="48"/>
                  <a:pt x="4" y="48"/>
                  <a:pt x="4" y="47"/>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61" name="稻壳儿小白白(http://dwz.cn/Wu2UP)"/>
          <p:cNvSpPr>
            <a:spLocks noEditPoints="1"/>
          </p:cNvSpPr>
          <p:nvPr/>
        </p:nvSpPr>
        <p:spPr bwMode="auto">
          <a:xfrm>
            <a:off x="4044633" y="18415"/>
            <a:ext cx="166688" cy="225425"/>
          </a:xfrm>
          <a:custGeom>
            <a:avLst/>
            <a:gdLst>
              <a:gd name="T0" fmla="*/ 11 w 35"/>
              <a:gd name="T1" fmla="*/ 45 h 47"/>
              <a:gd name="T2" fmla="*/ 18 w 35"/>
              <a:gd name="T3" fmla="*/ 47 h 47"/>
              <a:gd name="T4" fmla="*/ 24 w 35"/>
              <a:gd name="T5" fmla="*/ 45 h 47"/>
              <a:gd name="T6" fmla="*/ 24 w 35"/>
              <a:gd name="T7" fmla="*/ 40 h 47"/>
              <a:gd name="T8" fmla="*/ 11 w 35"/>
              <a:gd name="T9" fmla="*/ 40 h 47"/>
              <a:gd name="T10" fmla="*/ 11 w 35"/>
              <a:gd name="T11" fmla="*/ 45 h 47"/>
              <a:gd name="T12" fmla="*/ 24 w 35"/>
              <a:gd name="T13" fmla="*/ 37 h 47"/>
              <a:gd name="T14" fmla="*/ 34 w 35"/>
              <a:gd name="T15" fmla="*/ 13 h 47"/>
              <a:gd name="T16" fmla="*/ 18 w 35"/>
              <a:gd name="T17" fmla="*/ 0 h 47"/>
              <a:gd name="T18" fmla="*/ 1 w 35"/>
              <a:gd name="T19" fmla="*/ 13 h 47"/>
              <a:gd name="T20" fmla="*/ 11 w 35"/>
              <a:gd name="T21" fmla="*/ 37 h 47"/>
              <a:gd name="T22" fmla="*/ 24 w 35"/>
              <a:gd name="T23" fmla="*/ 37 h 47"/>
              <a:gd name="T24" fmla="*/ 6 w 35"/>
              <a:gd name="T25" fmla="*/ 14 h 47"/>
              <a:gd name="T26" fmla="*/ 18 w 35"/>
              <a:gd name="T27" fmla="*/ 5 h 47"/>
              <a:gd name="T28" fmla="*/ 29 w 35"/>
              <a:gd name="T29" fmla="*/ 14 h 47"/>
              <a:gd name="T30" fmla="*/ 25 w 35"/>
              <a:gd name="T31" fmla="*/ 23 h 47"/>
              <a:gd name="T32" fmla="*/ 20 w 35"/>
              <a:gd name="T33" fmla="*/ 33 h 47"/>
              <a:gd name="T34" fmla="*/ 16 w 35"/>
              <a:gd name="T35" fmla="*/ 33 h 47"/>
              <a:gd name="T36" fmla="*/ 10 w 35"/>
              <a:gd name="T37" fmla="*/ 23 h 47"/>
              <a:gd name="T38" fmla="*/ 6 w 35"/>
              <a:gd name="T39" fmla="*/ 14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 h="47">
                <a:moveTo>
                  <a:pt x="11" y="45"/>
                </a:moveTo>
                <a:cubicBezTo>
                  <a:pt x="13" y="46"/>
                  <a:pt x="15" y="47"/>
                  <a:pt x="18" y="47"/>
                </a:cubicBezTo>
                <a:cubicBezTo>
                  <a:pt x="20" y="47"/>
                  <a:pt x="22" y="46"/>
                  <a:pt x="24" y="45"/>
                </a:cubicBezTo>
                <a:cubicBezTo>
                  <a:pt x="24" y="40"/>
                  <a:pt x="24" y="40"/>
                  <a:pt x="24" y="40"/>
                </a:cubicBezTo>
                <a:cubicBezTo>
                  <a:pt x="11" y="40"/>
                  <a:pt x="11" y="40"/>
                  <a:pt x="11" y="40"/>
                </a:cubicBezTo>
                <a:lnTo>
                  <a:pt x="11" y="45"/>
                </a:lnTo>
                <a:close/>
                <a:moveTo>
                  <a:pt x="24" y="37"/>
                </a:moveTo>
                <a:cubicBezTo>
                  <a:pt x="24" y="27"/>
                  <a:pt x="35" y="24"/>
                  <a:pt x="34" y="13"/>
                </a:cubicBezTo>
                <a:cubicBezTo>
                  <a:pt x="34" y="7"/>
                  <a:pt x="29" y="0"/>
                  <a:pt x="18" y="0"/>
                </a:cubicBezTo>
                <a:cubicBezTo>
                  <a:pt x="6" y="0"/>
                  <a:pt x="2" y="7"/>
                  <a:pt x="1" y="13"/>
                </a:cubicBezTo>
                <a:cubicBezTo>
                  <a:pt x="0" y="24"/>
                  <a:pt x="11" y="27"/>
                  <a:pt x="11" y="37"/>
                </a:cubicBezTo>
                <a:lnTo>
                  <a:pt x="24" y="37"/>
                </a:lnTo>
                <a:close/>
                <a:moveTo>
                  <a:pt x="6" y="14"/>
                </a:moveTo>
                <a:cubicBezTo>
                  <a:pt x="7" y="8"/>
                  <a:pt x="11" y="5"/>
                  <a:pt x="18" y="5"/>
                </a:cubicBezTo>
                <a:cubicBezTo>
                  <a:pt x="24" y="5"/>
                  <a:pt x="29" y="8"/>
                  <a:pt x="29" y="14"/>
                </a:cubicBezTo>
                <a:cubicBezTo>
                  <a:pt x="29" y="17"/>
                  <a:pt x="27" y="19"/>
                  <a:pt x="25" y="23"/>
                </a:cubicBezTo>
                <a:cubicBezTo>
                  <a:pt x="23" y="26"/>
                  <a:pt x="21" y="29"/>
                  <a:pt x="20" y="33"/>
                </a:cubicBezTo>
                <a:cubicBezTo>
                  <a:pt x="16" y="33"/>
                  <a:pt x="16" y="33"/>
                  <a:pt x="16" y="33"/>
                </a:cubicBezTo>
                <a:cubicBezTo>
                  <a:pt x="15" y="29"/>
                  <a:pt x="12" y="26"/>
                  <a:pt x="10" y="23"/>
                </a:cubicBezTo>
                <a:cubicBezTo>
                  <a:pt x="8" y="19"/>
                  <a:pt x="6" y="17"/>
                  <a:pt x="6" y="14"/>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62" name="稻壳儿小白白(http://dwz.cn/Wu2UP)"/>
          <p:cNvSpPr>
            <a:spLocks noEditPoints="1"/>
          </p:cNvSpPr>
          <p:nvPr/>
        </p:nvSpPr>
        <p:spPr bwMode="auto">
          <a:xfrm>
            <a:off x="3622675" y="1816100"/>
            <a:ext cx="447040" cy="445135"/>
          </a:xfrm>
          <a:custGeom>
            <a:avLst/>
            <a:gdLst>
              <a:gd name="T0" fmla="*/ 35 w 39"/>
              <a:gd name="T1" fmla="*/ 20 h 39"/>
              <a:gd name="T2" fmla="*/ 39 w 39"/>
              <a:gd name="T3" fmla="*/ 14 h 39"/>
              <a:gd name="T4" fmla="*/ 37 w 39"/>
              <a:gd name="T5" fmla="*/ 10 h 39"/>
              <a:gd name="T6" fmla="*/ 31 w 39"/>
              <a:gd name="T7" fmla="*/ 8 h 39"/>
              <a:gd name="T8" fmla="*/ 29 w 39"/>
              <a:gd name="T9" fmla="*/ 2 h 39"/>
              <a:gd name="T10" fmla="*/ 25 w 39"/>
              <a:gd name="T11" fmla="*/ 0 h 39"/>
              <a:gd name="T12" fmla="*/ 19 w 39"/>
              <a:gd name="T13" fmla="*/ 4 h 39"/>
              <a:gd name="T14" fmla="*/ 13 w 39"/>
              <a:gd name="T15" fmla="*/ 0 h 39"/>
              <a:gd name="T16" fmla="*/ 9 w 39"/>
              <a:gd name="T17" fmla="*/ 2 h 39"/>
              <a:gd name="T18" fmla="*/ 8 w 39"/>
              <a:gd name="T19" fmla="*/ 8 h 39"/>
              <a:gd name="T20" fmla="*/ 1 w 39"/>
              <a:gd name="T21" fmla="*/ 10 h 39"/>
              <a:gd name="T22" fmla="*/ 0 w 39"/>
              <a:gd name="T23" fmla="*/ 14 h 39"/>
              <a:gd name="T24" fmla="*/ 3 w 39"/>
              <a:gd name="T25" fmla="*/ 20 h 39"/>
              <a:gd name="T26" fmla="*/ 0 w 39"/>
              <a:gd name="T27" fmla="*/ 26 h 39"/>
              <a:gd name="T28" fmla="*/ 1 w 39"/>
              <a:gd name="T29" fmla="*/ 30 h 39"/>
              <a:gd name="T30" fmla="*/ 8 w 39"/>
              <a:gd name="T31" fmla="*/ 31 h 39"/>
              <a:gd name="T32" fmla="*/ 9 w 39"/>
              <a:gd name="T33" fmla="*/ 38 h 39"/>
              <a:gd name="T34" fmla="*/ 13 w 39"/>
              <a:gd name="T35" fmla="*/ 39 h 39"/>
              <a:gd name="T36" fmla="*/ 19 w 39"/>
              <a:gd name="T37" fmla="*/ 36 h 39"/>
              <a:gd name="T38" fmla="*/ 25 w 39"/>
              <a:gd name="T39" fmla="*/ 39 h 39"/>
              <a:gd name="T40" fmla="*/ 29 w 39"/>
              <a:gd name="T41" fmla="*/ 38 h 39"/>
              <a:gd name="T42" fmla="*/ 31 w 39"/>
              <a:gd name="T43" fmla="*/ 31 h 39"/>
              <a:gd name="T44" fmla="*/ 37 w 39"/>
              <a:gd name="T45" fmla="*/ 29 h 39"/>
              <a:gd name="T46" fmla="*/ 39 w 39"/>
              <a:gd name="T47" fmla="*/ 25 h 39"/>
              <a:gd name="T48" fmla="*/ 35 w 39"/>
              <a:gd name="T49" fmla="*/ 20 h 39"/>
              <a:gd name="T50" fmla="*/ 19 w 39"/>
              <a:gd name="T51" fmla="*/ 28 h 39"/>
              <a:gd name="T52" fmla="*/ 11 w 39"/>
              <a:gd name="T53" fmla="*/ 20 h 39"/>
              <a:gd name="T54" fmla="*/ 19 w 39"/>
              <a:gd name="T55" fmla="*/ 11 h 39"/>
              <a:gd name="T56" fmla="*/ 28 w 39"/>
              <a:gd name="T57" fmla="*/ 20 h 39"/>
              <a:gd name="T58" fmla="*/ 19 w 39"/>
              <a:gd name="T59" fmla="*/ 2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9" h="39">
                <a:moveTo>
                  <a:pt x="35" y="20"/>
                </a:moveTo>
                <a:cubicBezTo>
                  <a:pt x="35" y="17"/>
                  <a:pt x="37" y="15"/>
                  <a:pt x="39" y="14"/>
                </a:cubicBezTo>
                <a:cubicBezTo>
                  <a:pt x="39" y="13"/>
                  <a:pt x="38" y="11"/>
                  <a:pt x="37" y="10"/>
                </a:cubicBezTo>
                <a:cubicBezTo>
                  <a:pt x="35" y="11"/>
                  <a:pt x="33" y="10"/>
                  <a:pt x="31" y="8"/>
                </a:cubicBezTo>
                <a:cubicBezTo>
                  <a:pt x="29" y="6"/>
                  <a:pt x="29" y="4"/>
                  <a:pt x="29" y="2"/>
                </a:cubicBezTo>
                <a:cubicBezTo>
                  <a:pt x="28" y="1"/>
                  <a:pt x="27" y="0"/>
                  <a:pt x="25" y="0"/>
                </a:cubicBezTo>
                <a:cubicBezTo>
                  <a:pt x="24" y="2"/>
                  <a:pt x="22" y="4"/>
                  <a:pt x="19" y="4"/>
                </a:cubicBezTo>
                <a:cubicBezTo>
                  <a:pt x="17" y="4"/>
                  <a:pt x="14" y="2"/>
                  <a:pt x="13" y="0"/>
                </a:cubicBezTo>
                <a:cubicBezTo>
                  <a:pt x="12" y="0"/>
                  <a:pt x="10" y="1"/>
                  <a:pt x="9" y="2"/>
                </a:cubicBezTo>
                <a:cubicBezTo>
                  <a:pt x="10" y="4"/>
                  <a:pt x="9" y="6"/>
                  <a:pt x="8" y="8"/>
                </a:cubicBezTo>
                <a:cubicBezTo>
                  <a:pt x="6" y="10"/>
                  <a:pt x="4" y="11"/>
                  <a:pt x="1" y="10"/>
                </a:cubicBezTo>
                <a:cubicBezTo>
                  <a:pt x="1" y="11"/>
                  <a:pt x="0" y="13"/>
                  <a:pt x="0" y="14"/>
                </a:cubicBezTo>
                <a:cubicBezTo>
                  <a:pt x="2" y="15"/>
                  <a:pt x="3" y="17"/>
                  <a:pt x="3" y="20"/>
                </a:cubicBezTo>
                <a:cubicBezTo>
                  <a:pt x="3" y="22"/>
                  <a:pt x="2" y="25"/>
                  <a:pt x="0" y="26"/>
                </a:cubicBezTo>
                <a:cubicBezTo>
                  <a:pt x="0" y="27"/>
                  <a:pt x="1" y="29"/>
                  <a:pt x="1" y="30"/>
                </a:cubicBezTo>
                <a:cubicBezTo>
                  <a:pt x="4" y="29"/>
                  <a:pt x="6" y="30"/>
                  <a:pt x="8" y="31"/>
                </a:cubicBezTo>
                <a:cubicBezTo>
                  <a:pt x="9" y="33"/>
                  <a:pt x="10" y="35"/>
                  <a:pt x="9" y="38"/>
                </a:cubicBezTo>
                <a:cubicBezTo>
                  <a:pt x="10" y="38"/>
                  <a:pt x="12" y="39"/>
                  <a:pt x="13" y="39"/>
                </a:cubicBezTo>
                <a:cubicBezTo>
                  <a:pt x="14" y="37"/>
                  <a:pt x="17" y="36"/>
                  <a:pt x="19" y="36"/>
                </a:cubicBezTo>
                <a:cubicBezTo>
                  <a:pt x="22" y="36"/>
                  <a:pt x="24" y="37"/>
                  <a:pt x="25" y="39"/>
                </a:cubicBezTo>
                <a:cubicBezTo>
                  <a:pt x="27" y="39"/>
                  <a:pt x="28" y="38"/>
                  <a:pt x="29" y="38"/>
                </a:cubicBezTo>
                <a:cubicBezTo>
                  <a:pt x="29" y="35"/>
                  <a:pt x="29" y="33"/>
                  <a:pt x="31" y="31"/>
                </a:cubicBezTo>
                <a:cubicBezTo>
                  <a:pt x="33" y="30"/>
                  <a:pt x="35" y="29"/>
                  <a:pt x="37" y="29"/>
                </a:cubicBezTo>
                <a:cubicBezTo>
                  <a:pt x="38" y="28"/>
                  <a:pt x="39" y="27"/>
                  <a:pt x="39" y="25"/>
                </a:cubicBezTo>
                <a:cubicBezTo>
                  <a:pt x="37" y="24"/>
                  <a:pt x="35" y="22"/>
                  <a:pt x="35" y="20"/>
                </a:cubicBezTo>
                <a:close/>
                <a:moveTo>
                  <a:pt x="19" y="28"/>
                </a:moveTo>
                <a:cubicBezTo>
                  <a:pt x="15" y="28"/>
                  <a:pt x="11" y="24"/>
                  <a:pt x="11" y="20"/>
                </a:cubicBezTo>
                <a:cubicBezTo>
                  <a:pt x="11" y="15"/>
                  <a:pt x="15" y="11"/>
                  <a:pt x="19" y="11"/>
                </a:cubicBezTo>
                <a:cubicBezTo>
                  <a:pt x="24" y="11"/>
                  <a:pt x="28" y="15"/>
                  <a:pt x="28" y="20"/>
                </a:cubicBezTo>
                <a:cubicBezTo>
                  <a:pt x="28" y="24"/>
                  <a:pt x="24" y="28"/>
                  <a:pt x="19" y="28"/>
                </a:cubicBezTo>
                <a:close/>
              </a:path>
            </a:pathLst>
          </a:cu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63" name="稻壳儿小白白(http://dwz.cn/Wu2UP)"/>
          <p:cNvSpPr>
            <a:spLocks noEditPoints="1"/>
          </p:cNvSpPr>
          <p:nvPr/>
        </p:nvSpPr>
        <p:spPr bwMode="auto">
          <a:xfrm>
            <a:off x="3622675" y="3114040"/>
            <a:ext cx="447040" cy="445135"/>
          </a:xfrm>
          <a:custGeom>
            <a:avLst/>
            <a:gdLst>
              <a:gd name="T0" fmla="*/ 35 w 39"/>
              <a:gd name="T1" fmla="*/ 20 h 39"/>
              <a:gd name="T2" fmla="*/ 39 w 39"/>
              <a:gd name="T3" fmla="*/ 14 h 39"/>
              <a:gd name="T4" fmla="*/ 37 w 39"/>
              <a:gd name="T5" fmla="*/ 10 h 39"/>
              <a:gd name="T6" fmla="*/ 31 w 39"/>
              <a:gd name="T7" fmla="*/ 8 h 39"/>
              <a:gd name="T8" fmla="*/ 29 w 39"/>
              <a:gd name="T9" fmla="*/ 2 h 39"/>
              <a:gd name="T10" fmla="*/ 25 w 39"/>
              <a:gd name="T11" fmla="*/ 0 h 39"/>
              <a:gd name="T12" fmla="*/ 19 w 39"/>
              <a:gd name="T13" fmla="*/ 4 h 39"/>
              <a:gd name="T14" fmla="*/ 13 w 39"/>
              <a:gd name="T15" fmla="*/ 0 h 39"/>
              <a:gd name="T16" fmla="*/ 9 w 39"/>
              <a:gd name="T17" fmla="*/ 2 h 39"/>
              <a:gd name="T18" fmla="*/ 8 w 39"/>
              <a:gd name="T19" fmla="*/ 8 h 39"/>
              <a:gd name="T20" fmla="*/ 1 w 39"/>
              <a:gd name="T21" fmla="*/ 10 h 39"/>
              <a:gd name="T22" fmla="*/ 0 w 39"/>
              <a:gd name="T23" fmla="*/ 14 h 39"/>
              <a:gd name="T24" fmla="*/ 3 w 39"/>
              <a:gd name="T25" fmla="*/ 20 h 39"/>
              <a:gd name="T26" fmla="*/ 0 w 39"/>
              <a:gd name="T27" fmla="*/ 26 h 39"/>
              <a:gd name="T28" fmla="*/ 1 w 39"/>
              <a:gd name="T29" fmla="*/ 30 h 39"/>
              <a:gd name="T30" fmla="*/ 8 w 39"/>
              <a:gd name="T31" fmla="*/ 31 h 39"/>
              <a:gd name="T32" fmla="*/ 9 w 39"/>
              <a:gd name="T33" fmla="*/ 38 h 39"/>
              <a:gd name="T34" fmla="*/ 13 w 39"/>
              <a:gd name="T35" fmla="*/ 39 h 39"/>
              <a:gd name="T36" fmla="*/ 19 w 39"/>
              <a:gd name="T37" fmla="*/ 36 h 39"/>
              <a:gd name="T38" fmla="*/ 25 w 39"/>
              <a:gd name="T39" fmla="*/ 39 h 39"/>
              <a:gd name="T40" fmla="*/ 29 w 39"/>
              <a:gd name="T41" fmla="*/ 38 h 39"/>
              <a:gd name="T42" fmla="*/ 31 w 39"/>
              <a:gd name="T43" fmla="*/ 31 h 39"/>
              <a:gd name="T44" fmla="*/ 37 w 39"/>
              <a:gd name="T45" fmla="*/ 29 h 39"/>
              <a:gd name="T46" fmla="*/ 39 w 39"/>
              <a:gd name="T47" fmla="*/ 25 h 39"/>
              <a:gd name="T48" fmla="*/ 35 w 39"/>
              <a:gd name="T49" fmla="*/ 20 h 39"/>
              <a:gd name="T50" fmla="*/ 19 w 39"/>
              <a:gd name="T51" fmla="*/ 28 h 39"/>
              <a:gd name="T52" fmla="*/ 11 w 39"/>
              <a:gd name="T53" fmla="*/ 20 h 39"/>
              <a:gd name="T54" fmla="*/ 19 w 39"/>
              <a:gd name="T55" fmla="*/ 11 h 39"/>
              <a:gd name="T56" fmla="*/ 28 w 39"/>
              <a:gd name="T57" fmla="*/ 20 h 39"/>
              <a:gd name="T58" fmla="*/ 19 w 39"/>
              <a:gd name="T59" fmla="*/ 2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9" h="39">
                <a:moveTo>
                  <a:pt x="35" y="20"/>
                </a:moveTo>
                <a:cubicBezTo>
                  <a:pt x="35" y="17"/>
                  <a:pt x="37" y="15"/>
                  <a:pt x="39" y="14"/>
                </a:cubicBezTo>
                <a:cubicBezTo>
                  <a:pt x="39" y="13"/>
                  <a:pt x="38" y="11"/>
                  <a:pt x="37" y="10"/>
                </a:cubicBezTo>
                <a:cubicBezTo>
                  <a:pt x="35" y="11"/>
                  <a:pt x="33" y="10"/>
                  <a:pt x="31" y="8"/>
                </a:cubicBezTo>
                <a:cubicBezTo>
                  <a:pt x="29" y="6"/>
                  <a:pt x="29" y="4"/>
                  <a:pt x="29" y="2"/>
                </a:cubicBezTo>
                <a:cubicBezTo>
                  <a:pt x="28" y="1"/>
                  <a:pt x="27" y="0"/>
                  <a:pt x="25" y="0"/>
                </a:cubicBezTo>
                <a:cubicBezTo>
                  <a:pt x="24" y="2"/>
                  <a:pt x="22" y="4"/>
                  <a:pt x="19" y="4"/>
                </a:cubicBezTo>
                <a:cubicBezTo>
                  <a:pt x="17" y="4"/>
                  <a:pt x="14" y="2"/>
                  <a:pt x="13" y="0"/>
                </a:cubicBezTo>
                <a:cubicBezTo>
                  <a:pt x="12" y="0"/>
                  <a:pt x="10" y="1"/>
                  <a:pt x="9" y="2"/>
                </a:cubicBezTo>
                <a:cubicBezTo>
                  <a:pt x="10" y="4"/>
                  <a:pt x="9" y="6"/>
                  <a:pt x="8" y="8"/>
                </a:cubicBezTo>
                <a:cubicBezTo>
                  <a:pt x="6" y="10"/>
                  <a:pt x="4" y="11"/>
                  <a:pt x="1" y="10"/>
                </a:cubicBezTo>
                <a:cubicBezTo>
                  <a:pt x="1" y="11"/>
                  <a:pt x="0" y="13"/>
                  <a:pt x="0" y="14"/>
                </a:cubicBezTo>
                <a:cubicBezTo>
                  <a:pt x="2" y="15"/>
                  <a:pt x="3" y="17"/>
                  <a:pt x="3" y="20"/>
                </a:cubicBezTo>
                <a:cubicBezTo>
                  <a:pt x="3" y="22"/>
                  <a:pt x="2" y="25"/>
                  <a:pt x="0" y="26"/>
                </a:cubicBezTo>
                <a:cubicBezTo>
                  <a:pt x="0" y="27"/>
                  <a:pt x="1" y="29"/>
                  <a:pt x="1" y="30"/>
                </a:cubicBezTo>
                <a:cubicBezTo>
                  <a:pt x="4" y="29"/>
                  <a:pt x="6" y="30"/>
                  <a:pt x="8" y="31"/>
                </a:cubicBezTo>
                <a:cubicBezTo>
                  <a:pt x="9" y="33"/>
                  <a:pt x="10" y="35"/>
                  <a:pt x="9" y="38"/>
                </a:cubicBezTo>
                <a:cubicBezTo>
                  <a:pt x="10" y="38"/>
                  <a:pt x="12" y="39"/>
                  <a:pt x="13" y="39"/>
                </a:cubicBezTo>
                <a:cubicBezTo>
                  <a:pt x="14" y="37"/>
                  <a:pt x="17" y="36"/>
                  <a:pt x="19" y="36"/>
                </a:cubicBezTo>
                <a:cubicBezTo>
                  <a:pt x="22" y="36"/>
                  <a:pt x="24" y="37"/>
                  <a:pt x="25" y="39"/>
                </a:cubicBezTo>
                <a:cubicBezTo>
                  <a:pt x="27" y="39"/>
                  <a:pt x="28" y="38"/>
                  <a:pt x="29" y="38"/>
                </a:cubicBezTo>
                <a:cubicBezTo>
                  <a:pt x="29" y="35"/>
                  <a:pt x="29" y="33"/>
                  <a:pt x="31" y="31"/>
                </a:cubicBezTo>
                <a:cubicBezTo>
                  <a:pt x="33" y="30"/>
                  <a:pt x="35" y="29"/>
                  <a:pt x="37" y="29"/>
                </a:cubicBezTo>
                <a:cubicBezTo>
                  <a:pt x="38" y="28"/>
                  <a:pt x="39" y="27"/>
                  <a:pt x="39" y="25"/>
                </a:cubicBezTo>
                <a:cubicBezTo>
                  <a:pt x="37" y="24"/>
                  <a:pt x="35" y="22"/>
                  <a:pt x="35" y="20"/>
                </a:cubicBezTo>
                <a:close/>
                <a:moveTo>
                  <a:pt x="19" y="28"/>
                </a:moveTo>
                <a:cubicBezTo>
                  <a:pt x="15" y="28"/>
                  <a:pt x="11" y="24"/>
                  <a:pt x="11" y="20"/>
                </a:cubicBezTo>
                <a:cubicBezTo>
                  <a:pt x="11" y="15"/>
                  <a:pt x="15" y="11"/>
                  <a:pt x="19" y="11"/>
                </a:cubicBezTo>
                <a:cubicBezTo>
                  <a:pt x="24" y="11"/>
                  <a:pt x="28" y="15"/>
                  <a:pt x="28" y="20"/>
                </a:cubicBezTo>
                <a:cubicBezTo>
                  <a:pt x="28" y="24"/>
                  <a:pt x="24" y="28"/>
                  <a:pt x="19" y="28"/>
                </a:cubicBezTo>
                <a:close/>
              </a:path>
            </a:pathLst>
          </a:cu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64" name="稻壳儿小白白(http://dwz.cn/Wu2UP)"/>
          <p:cNvSpPr>
            <a:spLocks noEditPoints="1"/>
          </p:cNvSpPr>
          <p:nvPr/>
        </p:nvSpPr>
        <p:spPr bwMode="auto">
          <a:xfrm>
            <a:off x="3622675" y="4509135"/>
            <a:ext cx="447040" cy="445135"/>
          </a:xfrm>
          <a:custGeom>
            <a:avLst/>
            <a:gdLst>
              <a:gd name="T0" fmla="*/ 35 w 39"/>
              <a:gd name="T1" fmla="*/ 20 h 39"/>
              <a:gd name="T2" fmla="*/ 39 w 39"/>
              <a:gd name="T3" fmla="*/ 14 h 39"/>
              <a:gd name="T4" fmla="*/ 37 w 39"/>
              <a:gd name="T5" fmla="*/ 10 h 39"/>
              <a:gd name="T6" fmla="*/ 31 w 39"/>
              <a:gd name="T7" fmla="*/ 8 h 39"/>
              <a:gd name="T8" fmla="*/ 29 w 39"/>
              <a:gd name="T9" fmla="*/ 2 h 39"/>
              <a:gd name="T10" fmla="*/ 25 w 39"/>
              <a:gd name="T11" fmla="*/ 0 h 39"/>
              <a:gd name="T12" fmla="*/ 19 w 39"/>
              <a:gd name="T13" fmla="*/ 4 h 39"/>
              <a:gd name="T14" fmla="*/ 13 w 39"/>
              <a:gd name="T15" fmla="*/ 0 h 39"/>
              <a:gd name="T16" fmla="*/ 9 w 39"/>
              <a:gd name="T17" fmla="*/ 2 h 39"/>
              <a:gd name="T18" fmla="*/ 8 w 39"/>
              <a:gd name="T19" fmla="*/ 8 h 39"/>
              <a:gd name="T20" fmla="*/ 1 w 39"/>
              <a:gd name="T21" fmla="*/ 10 h 39"/>
              <a:gd name="T22" fmla="*/ 0 w 39"/>
              <a:gd name="T23" fmla="*/ 14 h 39"/>
              <a:gd name="T24" fmla="*/ 3 w 39"/>
              <a:gd name="T25" fmla="*/ 20 h 39"/>
              <a:gd name="T26" fmla="*/ 0 w 39"/>
              <a:gd name="T27" fmla="*/ 26 h 39"/>
              <a:gd name="T28" fmla="*/ 1 w 39"/>
              <a:gd name="T29" fmla="*/ 30 h 39"/>
              <a:gd name="T30" fmla="*/ 8 w 39"/>
              <a:gd name="T31" fmla="*/ 31 h 39"/>
              <a:gd name="T32" fmla="*/ 9 w 39"/>
              <a:gd name="T33" fmla="*/ 38 h 39"/>
              <a:gd name="T34" fmla="*/ 13 w 39"/>
              <a:gd name="T35" fmla="*/ 39 h 39"/>
              <a:gd name="T36" fmla="*/ 19 w 39"/>
              <a:gd name="T37" fmla="*/ 36 h 39"/>
              <a:gd name="T38" fmla="*/ 25 w 39"/>
              <a:gd name="T39" fmla="*/ 39 h 39"/>
              <a:gd name="T40" fmla="*/ 29 w 39"/>
              <a:gd name="T41" fmla="*/ 38 h 39"/>
              <a:gd name="T42" fmla="*/ 31 w 39"/>
              <a:gd name="T43" fmla="*/ 31 h 39"/>
              <a:gd name="T44" fmla="*/ 37 w 39"/>
              <a:gd name="T45" fmla="*/ 29 h 39"/>
              <a:gd name="T46" fmla="*/ 39 w 39"/>
              <a:gd name="T47" fmla="*/ 25 h 39"/>
              <a:gd name="T48" fmla="*/ 35 w 39"/>
              <a:gd name="T49" fmla="*/ 20 h 39"/>
              <a:gd name="T50" fmla="*/ 19 w 39"/>
              <a:gd name="T51" fmla="*/ 28 h 39"/>
              <a:gd name="T52" fmla="*/ 11 w 39"/>
              <a:gd name="T53" fmla="*/ 20 h 39"/>
              <a:gd name="T54" fmla="*/ 19 w 39"/>
              <a:gd name="T55" fmla="*/ 11 h 39"/>
              <a:gd name="T56" fmla="*/ 28 w 39"/>
              <a:gd name="T57" fmla="*/ 20 h 39"/>
              <a:gd name="T58" fmla="*/ 19 w 39"/>
              <a:gd name="T59" fmla="*/ 2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9" h="39">
                <a:moveTo>
                  <a:pt x="35" y="20"/>
                </a:moveTo>
                <a:cubicBezTo>
                  <a:pt x="35" y="17"/>
                  <a:pt x="37" y="15"/>
                  <a:pt x="39" y="14"/>
                </a:cubicBezTo>
                <a:cubicBezTo>
                  <a:pt x="39" y="13"/>
                  <a:pt x="38" y="11"/>
                  <a:pt x="37" y="10"/>
                </a:cubicBezTo>
                <a:cubicBezTo>
                  <a:pt x="35" y="11"/>
                  <a:pt x="33" y="10"/>
                  <a:pt x="31" y="8"/>
                </a:cubicBezTo>
                <a:cubicBezTo>
                  <a:pt x="29" y="6"/>
                  <a:pt x="29" y="4"/>
                  <a:pt x="29" y="2"/>
                </a:cubicBezTo>
                <a:cubicBezTo>
                  <a:pt x="28" y="1"/>
                  <a:pt x="27" y="0"/>
                  <a:pt x="25" y="0"/>
                </a:cubicBezTo>
                <a:cubicBezTo>
                  <a:pt x="24" y="2"/>
                  <a:pt x="22" y="4"/>
                  <a:pt x="19" y="4"/>
                </a:cubicBezTo>
                <a:cubicBezTo>
                  <a:pt x="17" y="4"/>
                  <a:pt x="14" y="2"/>
                  <a:pt x="13" y="0"/>
                </a:cubicBezTo>
                <a:cubicBezTo>
                  <a:pt x="12" y="0"/>
                  <a:pt x="10" y="1"/>
                  <a:pt x="9" y="2"/>
                </a:cubicBezTo>
                <a:cubicBezTo>
                  <a:pt x="10" y="4"/>
                  <a:pt x="9" y="6"/>
                  <a:pt x="8" y="8"/>
                </a:cubicBezTo>
                <a:cubicBezTo>
                  <a:pt x="6" y="10"/>
                  <a:pt x="4" y="11"/>
                  <a:pt x="1" y="10"/>
                </a:cubicBezTo>
                <a:cubicBezTo>
                  <a:pt x="1" y="11"/>
                  <a:pt x="0" y="13"/>
                  <a:pt x="0" y="14"/>
                </a:cubicBezTo>
                <a:cubicBezTo>
                  <a:pt x="2" y="15"/>
                  <a:pt x="3" y="17"/>
                  <a:pt x="3" y="20"/>
                </a:cubicBezTo>
                <a:cubicBezTo>
                  <a:pt x="3" y="22"/>
                  <a:pt x="2" y="25"/>
                  <a:pt x="0" y="26"/>
                </a:cubicBezTo>
                <a:cubicBezTo>
                  <a:pt x="0" y="27"/>
                  <a:pt x="1" y="29"/>
                  <a:pt x="1" y="30"/>
                </a:cubicBezTo>
                <a:cubicBezTo>
                  <a:pt x="4" y="29"/>
                  <a:pt x="6" y="30"/>
                  <a:pt x="8" y="31"/>
                </a:cubicBezTo>
                <a:cubicBezTo>
                  <a:pt x="9" y="33"/>
                  <a:pt x="10" y="35"/>
                  <a:pt x="9" y="38"/>
                </a:cubicBezTo>
                <a:cubicBezTo>
                  <a:pt x="10" y="38"/>
                  <a:pt x="12" y="39"/>
                  <a:pt x="13" y="39"/>
                </a:cubicBezTo>
                <a:cubicBezTo>
                  <a:pt x="14" y="37"/>
                  <a:pt x="17" y="36"/>
                  <a:pt x="19" y="36"/>
                </a:cubicBezTo>
                <a:cubicBezTo>
                  <a:pt x="22" y="36"/>
                  <a:pt x="24" y="37"/>
                  <a:pt x="25" y="39"/>
                </a:cubicBezTo>
                <a:cubicBezTo>
                  <a:pt x="27" y="39"/>
                  <a:pt x="28" y="38"/>
                  <a:pt x="29" y="38"/>
                </a:cubicBezTo>
                <a:cubicBezTo>
                  <a:pt x="29" y="35"/>
                  <a:pt x="29" y="33"/>
                  <a:pt x="31" y="31"/>
                </a:cubicBezTo>
                <a:cubicBezTo>
                  <a:pt x="33" y="30"/>
                  <a:pt x="35" y="29"/>
                  <a:pt x="37" y="29"/>
                </a:cubicBezTo>
                <a:cubicBezTo>
                  <a:pt x="38" y="28"/>
                  <a:pt x="39" y="27"/>
                  <a:pt x="39" y="25"/>
                </a:cubicBezTo>
                <a:cubicBezTo>
                  <a:pt x="37" y="24"/>
                  <a:pt x="35" y="22"/>
                  <a:pt x="35" y="20"/>
                </a:cubicBezTo>
                <a:close/>
                <a:moveTo>
                  <a:pt x="19" y="28"/>
                </a:moveTo>
                <a:cubicBezTo>
                  <a:pt x="15" y="28"/>
                  <a:pt x="11" y="24"/>
                  <a:pt x="11" y="20"/>
                </a:cubicBezTo>
                <a:cubicBezTo>
                  <a:pt x="11" y="15"/>
                  <a:pt x="15" y="11"/>
                  <a:pt x="19" y="11"/>
                </a:cubicBezTo>
                <a:cubicBezTo>
                  <a:pt x="24" y="11"/>
                  <a:pt x="28" y="15"/>
                  <a:pt x="28" y="20"/>
                </a:cubicBezTo>
                <a:cubicBezTo>
                  <a:pt x="28" y="24"/>
                  <a:pt x="24" y="28"/>
                  <a:pt x="19" y="28"/>
                </a:cubicBezTo>
                <a:close/>
              </a:path>
            </a:pathLst>
          </a:cu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65" name="稻壳儿小白白(http://dwz.cn/Wu2UP)"/>
          <p:cNvSpPr>
            <a:spLocks noEditPoints="1"/>
          </p:cNvSpPr>
          <p:nvPr/>
        </p:nvSpPr>
        <p:spPr bwMode="auto">
          <a:xfrm>
            <a:off x="8069580" y="1797050"/>
            <a:ext cx="447040" cy="445135"/>
          </a:xfrm>
          <a:custGeom>
            <a:avLst/>
            <a:gdLst>
              <a:gd name="T0" fmla="*/ 35 w 39"/>
              <a:gd name="T1" fmla="*/ 20 h 39"/>
              <a:gd name="T2" fmla="*/ 39 w 39"/>
              <a:gd name="T3" fmla="*/ 14 h 39"/>
              <a:gd name="T4" fmla="*/ 37 w 39"/>
              <a:gd name="T5" fmla="*/ 10 h 39"/>
              <a:gd name="T6" fmla="*/ 31 w 39"/>
              <a:gd name="T7" fmla="*/ 8 h 39"/>
              <a:gd name="T8" fmla="*/ 29 w 39"/>
              <a:gd name="T9" fmla="*/ 2 h 39"/>
              <a:gd name="T10" fmla="*/ 25 w 39"/>
              <a:gd name="T11" fmla="*/ 0 h 39"/>
              <a:gd name="T12" fmla="*/ 19 w 39"/>
              <a:gd name="T13" fmla="*/ 4 h 39"/>
              <a:gd name="T14" fmla="*/ 13 w 39"/>
              <a:gd name="T15" fmla="*/ 0 h 39"/>
              <a:gd name="T16" fmla="*/ 9 w 39"/>
              <a:gd name="T17" fmla="*/ 2 h 39"/>
              <a:gd name="T18" fmla="*/ 8 w 39"/>
              <a:gd name="T19" fmla="*/ 8 h 39"/>
              <a:gd name="T20" fmla="*/ 1 w 39"/>
              <a:gd name="T21" fmla="*/ 10 h 39"/>
              <a:gd name="T22" fmla="*/ 0 w 39"/>
              <a:gd name="T23" fmla="*/ 14 h 39"/>
              <a:gd name="T24" fmla="*/ 3 w 39"/>
              <a:gd name="T25" fmla="*/ 20 h 39"/>
              <a:gd name="T26" fmla="*/ 0 w 39"/>
              <a:gd name="T27" fmla="*/ 26 h 39"/>
              <a:gd name="T28" fmla="*/ 1 w 39"/>
              <a:gd name="T29" fmla="*/ 30 h 39"/>
              <a:gd name="T30" fmla="*/ 8 w 39"/>
              <a:gd name="T31" fmla="*/ 31 h 39"/>
              <a:gd name="T32" fmla="*/ 9 w 39"/>
              <a:gd name="T33" fmla="*/ 38 h 39"/>
              <a:gd name="T34" fmla="*/ 13 w 39"/>
              <a:gd name="T35" fmla="*/ 39 h 39"/>
              <a:gd name="T36" fmla="*/ 19 w 39"/>
              <a:gd name="T37" fmla="*/ 36 h 39"/>
              <a:gd name="T38" fmla="*/ 25 w 39"/>
              <a:gd name="T39" fmla="*/ 39 h 39"/>
              <a:gd name="T40" fmla="*/ 29 w 39"/>
              <a:gd name="T41" fmla="*/ 38 h 39"/>
              <a:gd name="T42" fmla="*/ 31 w 39"/>
              <a:gd name="T43" fmla="*/ 31 h 39"/>
              <a:gd name="T44" fmla="*/ 37 w 39"/>
              <a:gd name="T45" fmla="*/ 29 h 39"/>
              <a:gd name="T46" fmla="*/ 39 w 39"/>
              <a:gd name="T47" fmla="*/ 25 h 39"/>
              <a:gd name="T48" fmla="*/ 35 w 39"/>
              <a:gd name="T49" fmla="*/ 20 h 39"/>
              <a:gd name="T50" fmla="*/ 19 w 39"/>
              <a:gd name="T51" fmla="*/ 28 h 39"/>
              <a:gd name="T52" fmla="*/ 11 w 39"/>
              <a:gd name="T53" fmla="*/ 20 h 39"/>
              <a:gd name="T54" fmla="*/ 19 w 39"/>
              <a:gd name="T55" fmla="*/ 11 h 39"/>
              <a:gd name="T56" fmla="*/ 28 w 39"/>
              <a:gd name="T57" fmla="*/ 20 h 39"/>
              <a:gd name="T58" fmla="*/ 19 w 39"/>
              <a:gd name="T59" fmla="*/ 2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9" h="39">
                <a:moveTo>
                  <a:pt x="35" y="20"/>
                </a:moveTo>
                <a:cubicBezTo>
                  <a:pt x="35" y="17"/>
                  <a:pt x="37" y="15"/>
                  <a:pt x="39" y="14"/>
                </a:cubicBezTo>
                <a:cubicBezTo>
                  <a:pt x="39" y="13"/>
                  <a:pt x="38" y="11"/>
                  <a:pt x="37" y="10"/>
                </a:cubicBezTo>
                <a:cubicBezTo>
                  <a:pt x="35" y="11"/>
                  <a:pt x="33" y="10"/>
                  <a:pt x="31" y="8"/>
                </a:cubicBezTo>
                <a:cubicBezTo>
                  <a:pt x="29" y="6"/>
                  <a:pt x="29" y="4"/>
                  <a:pt x="29" y="2"/>
                </a:cubicBezTo>
                <a:cubicBezTo>
                  <a:pt x="28" y="1"/>
                  <a:pt x="27" y="0"/>
                  <a:pt x="25" y="0"/>
                </a:cubicBezTo>
                <a:cubicBezTo>
                  <a:pt x="24" y="2"/>
                  <a:pt x="22" y="4"/>
                  <a:pt x="19" y="4"/>
                </a:cubicBezTo>
                <a:cubicBezTo>
                  <a:pt x="17" y="4"/>
                  <a:pt x="14" y="2"/>
                  <a:pt x="13" y="0"/>
                </a:cubicBezTo>
                <a:cubicBezTo>
                  <a:pt x="12" y="0"/>
                  <a:pt x="10" y="1"/>
                  <a:pt x="9" y="2"/>
                </a:cubicBezTo>
                <a:cubicBezTo>
                  <a:pt x="10" y="4"/>
                  <a:pt x="9" y="6"/>
                  <a:pt x="8" y="8"/>
                </a:cubicBezTo>
                <a:cubicBezTo>
                  <a:pt x="6" y="10"/>
                  <a:pt x="4" y="11"/>
                  <a:pt x="1" y="10"/>
                </a:cubicBezTo>
                <a:cubicBezTo>
                  <a:pt x="1" y="11"/>
                  <a:pt x="0" y="13"/>
                  <a:pt x="0" y="14"/>
                </a:cubicBezTo>
                <a:cubicBezTo>
                  <a:pt x="2" y="15"/>
                  <a:pt x="3" y="17"/>
                  <a:pt x="3" y="20"/>
                </a:cubicBezTo>
                <a:cubicBezTo>
                  <a:pt x="3" y="22"/>
                  <a:pt x="2" y="25"/>
                  <a:pt x="0" y="26"/>
                </a:cubicBezTo>
                <a:cubicBezTo>
                  <a:pt x="0" y="27"/>
                  <a:pt x="1" y="29"/>
                  <a:pt x="1" y="30"/>
                </a:cubicBezTo>
                <a:cubicBezTo>
                  <a:pt x="4" y="29"/>
                  <a:pt x="6" y="30"/>
                  <a:pt x="8" y="31"/>
                </a:cubicBezTo>
                <a:cubicBezTo>
                  <a:pt x="9" y="33"/>
                  <a:pt x="10" y="35"/>
                  <a:pt x="9" y="38"/>
                </a:cubicBezTo>
                <a:cubicBezTo>
                  <a:pt x="10" y="38"/>
                  <a:pt x="12" y="39"/>
                  <a:pt x="13" y="39"/>
                </a:cubicBezTo>
                <a:cubicBezTo>
                  <a:pt x="14" y="37"/>
                  <a:pt x="17" y="36"/>
                  <a:pt x="19" y="36"/>
                </a:cubicBezTo>
                <a:cubicBezTo>
                  <a:pt x="22" y="36"/>
                  <a:pt x="24" y="37"/>
                  <a:pt x="25" y="39"/>
                </a:cubicBezTo>
                <a:cubicBezTo>
                  <a:pt x="27" y="39"/>
                  <a:pt x="28" y="38"/>
                  <a:pt x="29" y="38"/>
                </a:cubicBezTo>
                <a:cubicBezTo>
                  <a:pt x="29" y="35"/>
                  <a:pt x="29" y="33"/>
                  <a:pt x="31" y="31"/>
                </a:cubicBezTo>
                <a:cubicBezTo>
                  <a:pt x="33" y="30"/>
                  <a:pt x="35" y="29"/>
                  <a:pt x="37" y="29"/>
                </a:cubicBezTo>
                <a:cubicBezTo>
                  <a:pt x="38" y="28"/>
                  <a:pt x="39" y="27"/>
                  <a:pt x="39" y="25"/>
                </a:cubicBezTo>
                <a:cubicBezTo>
                  <a:pt x="37" y="24"/>
                  <a:pt x="35" y="22"/>
                  <a:pt x="35" y="20"/>
                </a:cubicBezTo>
                <a:close/>
                <a:moveTo>
                  <a:pt x="19" y="28"/>
                </a:moveTo>
                <a:cubicBezTo>
                  <a:pt x="15" y="28"/>
                  <a:pt x="11" y="24"/>
                  <a:pt x="11" y="20"/>
                </a:cubicBezTo>
                <a:cubicBezTo>
                  <a:pt x="11" y="15"/>
                  <a:pt x="15" y="11"/>
                  <a:pt x="19" y="11"/>
                </a:cubicBezTo>
                <a:cubicBezTo>
                  <a:pt x="24" y="11"/>
                  <a:pt x="28" y="15"/>
                  <a:pt x="28" y="20"/>
                </a:cubicBezTo>
                <a:cubicBezTo>
                  <a:pt x="28" y="24"/>
                  <a:pt x="24" y="28"/>
                  <a:pt x="19" y="28"/>
                </a:cubicBezTo>
                <a:close/>
              </a:path>
            </a:pathLst>
          </a:cu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66" name="稻壳儿小白白(http://dwz.cn/Wu2UP)"/>
          <p:cNvSpPr>
            <a:spLocks noEditPoints="1"/>
          </p:cNvSpPr>
          <p:nvPr/>
        </p:nvSpPr>
        <p:spPr bwMode="auto">
          <a:xfrm>
            <a:off x="8069580" y="3094990"/>
            <a:ext cx="447040" cy="445135"/>
          </a:xfrm>
          <a:custGeom>
            <a:avLst/>
            <a:gdLst>
              <a:gd name="T0" fmla="*/ 35 w 39"/>
              <a:gd name="T1" fmla="*/ 20 h 39"/>
              <a:gd name="T2" fmla="*/ 39 w 39"/>
              <a:gd name="T3" fmla="*/ 14 h 39"/>
              <a:gd name="T4" fmla="*/ 37 w 39"/>
              <a:gd name="T5" fmla="*/ 10 h 39"/>
              <a:gd name="T6" fmla="*/ 31 w 39"/>
              <a:gd name="T7" fmla="*/ 8 h 39"/>
              <a:gd name="T8" fmla="*/ 29 w 39"/>
              <a:gd name="T9" fmla="*/ 2 h 39"/>
              <a:gd name="T10" fmla="*/ 25 w 39"/>
              <a:gd name="T11" fmla="*/ 0 h 39"/>
              <a:gd name="T12" fmla="*/ 19 w 39"/>
              <a:gd name="T13" fmla="*/ 4 h 39"/>
              <a:gd name="T14" fmla="*/ 13 w 39"/>
              <a:gd name="T15" fmla="*/ 0 h 39"/>
              <a:gd name="T16" fmla="*/ 9 w 39"/>
              <a:gd name="T17" fmla="*/ 2 h 39"/>
              <a:gd name="T18" fmla="*/ 8 w 39"/>
              <a:gd name="T19" fmla="*/ 8 h 39"/>
              <a:gd name="T20" fmla="*/ 1 w 39"/>
              <a:gd name="T21" fmla="*/ 10 h 39"/>
              <a:gd name="T22" fmla="*/ 0 w 39"/>
              <a:gd name="T23" fmla="*/ 14 h 39"/>
              <a:gd name="T24" fmla="*/ 3 w 39"/>
              <a:gd name="T25" fmla="*/ 20 h 39"/>
              <a:gd name="T26" fmla="*/ 0 w 39"/>
              <a:gd name="T27" fmla="*/ 26 h 39"/>
              <a:gd name="T28" fmla="*/ 1 w 39"/>
              <a:gd name="T29" fmla="*/ 30 h 39"/>
              <a:gd name="T30" fmla="*/ 8 w 39"/>
              <a:gd name="T31" fmla="*/ 31 h 39"/>
              <a:gd name="T32" fmla="*/ 9 w 39"/>
              <a:gd name="T33" fmla="*/ 38 h 39"/>
              <a:gd name="T34" fmla="*/ 13 w 39"/>
              <a:gd name="T35" fmla="*/ 39 h 39"/>
              <a:gd name="T36" fmla="*/ 19 w 39"/>
              <a:gd name="T37" fmla="*/ 36 h 39"/>
              <a:gd name="T38" fmla="*/ 25 w 39"/>
              <a:gd name="T39" fmla="*/ 39 h 39"/>
              <a:gd name="T40" fmla="*/ 29 w 39"/>
              <a:gd name="T41" fmla="*/ 38 h 39"/>
              <a:gd name="T42" fmla="*/ 31 w 39"/>
              <a:gd name="T43" fmla="*/ 31 h 39"/>
              <a:gd name="T44" fmla="*/ 37 w 39"/>
              <a:gd name="T45" fmla="*/ 29 h 39"/>
              <a:gd name="T46" fmla="*/ 39 w 39"/>
              <a:gd name="T47" fmla="*/ 25 h 39"/>
              <a:gd name="T48" fmla="*/ 35 w 39"/>
              <a:gd name="T49" fmla="*/ 20 h 39"/>
              <a:gd name="T50" fmla="*/ 19 w 39"/>
              <a:gd name="T51" fmla="*/ 28 h 39"/>
              <a:gd name="T52" fmla="*/ 11 w 39"/>
              <a:gd name="T53" fmla="*/ 20 h 39"/>
              <a:gd name="T54" fmla="*/ 19 w 39"/>
              <a:gd name="T55" fmla="*/ 11 h 39"/>
              <a:gd name="T56" fmla="*/ 28 w 39"/>
              <a:gd name="T57" fmla="*/ 20 h 39"/>
              <a:gd name="T58" fmla="*/ 19 w 39"/>
              <a:gd name="T59" fmla="*/ 2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9" h="39">
                <a:moveTo>
                  <a:pt x="35" y="20"/>
                </a:moveTo>
                <a:cubicBezTo>
                  <a:pt x="35" y="17"/>
                  <a:pt x="37" y="15"/>
                  <a:pt x="39" y="14"/>
                </a:cubicBezTo>
                <a:cubicBezTo>
                  <a:pt x="39" y="13"/>
                  <a:pt x="38" y="11"/>
                  <a:pt x="37" y="10"/>
                </a:cubicBezTo>
                <a:cubicBezTo>
                  <a:pt x="35" y="11"/>
                  <a:pt x="33" y="10"/>
                  <a:pt x="31" y="8"/>
                </a:cubicBezTo>
                <a:cubicBezTo>
                  <a:pt x="29" y="6"/>
                  <a:pt x="29" y="4"/>
                  <a:pt x="29" y="2"/>
                </a:cubicBezTo>
                <a:cubicBezTo>
                  <a:pt x="28" y="1"/>
                  <a:pt x="27" y="0"/>
                  <a:pt x="25" y="0"/>
                </a:cubicBezTo>
                <a:cubicBezTo>
                  <a:pt x="24" y="2"/>
                  <a:pt x="22" y="4"/>
                  <a:pt x="19" y="4"/>
                </a:cubicBezTo>
                <a:cubicBezTo>
                  <a:pt x="17" y="4"/>
                  <a:pt x="14" y="2"/>
                  <a:pt x="13" y="0"/>
                </a:cubicBezTo>
                <a:cubicBezTo>
                  <a:pt x="12" y="0"/>
                  <a:pt x="10" y="1"/>
                  <a:pt x="9" y="2"/>
                </a:cubicBezTo>
                <a:cubicBezTo>
                  <a:pt x="10" y="4"/>
                  <a:pt x="9" y="6"/>
                  <a:pt x="8" y="8"/>
                </a:cubicBezTo>
                <a:cubicBezTo>
                  <a:pt x="6" y="10"/>
                  <a:pt x="4" y="11"/>
                  <a:pt x="1" y="10"/>
                </a:cubicBezTo>
                <a:cubicBezTo>
                  <a:pt x="1" y="11"/>
                  <a:pt x="0" y="13"/>
                  <a:pt x="0" y="14"/>
                </a:cubicBezTo>
                <a:cubicBezTo>
                  <a:pt x="2" y="15"/>
                  <a:pt x="3" y="17"/>
                  <a:pt x="3" y="20"/>
                </a:cubicBezTo>
                <a:cubicBezTo>
                  <a:pt x="3" y="22"/>
                  <a:pt x="2" y="25"/>
                  <a:pt x="0" y="26"/>
                </a:cubicBezTo>
                <a:cubicBezTo>
                  <a:pt x="0" y="27"/>
                  <a:pt x="1" y="29"/>
                  <a:pt x="1" y="30"/>
                </a:cubicBezTo>
                <a:cubicBezTo>
                  <a:pt x="4" y="29"/>
                  <a:pt x="6" y="30"/>
                  <a:pt x="8" y="31"/>
                </a:cubicBezTo>
                <a:cubicBezTo>
                  <a:pt x="9" y="33"/>
                  <a:pt x="10" y="35"/>
                  <a:pt x="9" y="38"/>
                </a:cubicBezTo>
                <a:cubicBezTo>
                  <a:pt x="10" y="38"/>
                  <a:pt x="12" y="39"/>
                  <a:pt x="13" y="39"/>
                </a:cubicBezTo>
                <a:cubicBezTo>
                  <a:pt x="14" y="37"/>
                  <a:pt x="17" y="36"/>
                  <a:pt x="19" y="36"/>
                </a:cubicBezTo>
                <a:cubicBezTo>
                  <a:pt x="22" y="36"/>
                  <a:pt x="24" y="37"/>
                  <a:pt x="25" y="39"/>
                </a:cubicBezTo>
                <a:cubicBezTo>
                  <a:pt x="27" y="39"/>
                  <a:pt x="28" y="38"/>
                  <a:pt x="29" y="38"/>
                </a:cubicBezTo>
                <a:cubicBezTo>
                  <a:pt x="29" y="35"/>
                  <a:pt x="29" y="33"/>
                  <a:pt x="31" y="31"/>
                </a:cubicBezTo>
                <a:cubicBezTo>
                  <a:pt x="33" y="30"/>
                  <a:pt x="35" y="29"/>
                  <a:pt x="37" y="29"/>
                </a:cubicBezTo>
                <a:cubicBezTo>
                  <a:pt x="38" y="28"/>
                  <a:pt x="39" y="27"/>
                  <a:pt x="39" y="25"/>
                </a:cubicBezTo>
                <a:cubicBezTo>
                  <a:pt x="37" y="24"/>
                  <a:pt x="35" y="22"/>
                  <a:pt x="35" y="20"/>
                </a:cubicBezTo>
                <a:close/>
                <a:moveTo>
                  <a:pt x="19" y="28"/>
                </a:moveTo>
                <a:cubicBezTo>
                  <a:pt x="15" y="28"/>
                  <a:pt x="11" y="24"/>
                  <a:pt x="11" y="20"/>
                </a:cubicBezTo>
                <a:cubicBezTo>
                  <a:pt x="11" y="15"/>
                  <a:pt x="15" y="11"/>
                  <a:pt x="19" y="11"/>
                </a:cubicBezTo>
                <a:cubicBezTo>
                  <a:pt x="24" y="11"/>
                  <a:pt x="28" y="15"/>
                  <a:pt x="28" y="20"/>
                </a:cubicBezTo>
                <a:cubicBezTo>
                  <a:pt x="28" y="24"/>
                  <a:pt x="24" y="28"/>
                  <a:pt x="19" y="28"/>
                </a:cubicBezTo>
                <a:close/>
              </a:path>
            </a:pathLst>
          </a:cu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67" name="稻壳儿小白白(http://dwz.cn/Wu2UP)"/>
          <p:cNvSpPr>
            <a:spLocks noEditPoints="1"/>
          </p:cNvSpPr>
          <p:nvPr/>
        </p:nvSpPr>
        <p:spPr bwMode="auto">
          <a:xfrm>
            <a:off x="8069580" y="4490085"/>
            <a:ext cx="447040" cy="445135"/>
          </a:xfrm>
          <a:custGeom>
            <a:avLst/>
            <a:gdLst>
              <a:gd name="T0" fmla="*/ 35 w 39"/>
              <a:gd name="T1" fmla="*/ 20 h 39"/>
              <a:gd name="T2" fmla="*/ 39 w 39"/>
              <a:gd name="T3" fmla="*/ 14 h 39"/>
              <a:gd name="T4" fmla="*/ 37 w 39"/>
              <a:gd name="T5" fmla="*/ 10 h 39"/>
              <a:gd name="T6" fmla="*/ 31 w 39"/>
              <a:gd name="T7" fmla="*/ 8 h 39"/>
              <a:gd name="T8" fmla="*/ 29 w 39"/>
              <a:gd name="T9" fmla="*/ 2 h 39"/>
              <a:gd name="T10" fmla="*/ 25 w 39"/>
              <a:gd name="T11" fmla="*/ 0 h 39"/>
              <a:gd name="T12" fmla="*/ 19 w 39"/>
              <a:gd name="T13" fmla="*/ 4 h 39"/>
              <a:gd name="T14" fmla="*/ 13 w 39"/>
              <a:gd name="T15" fmla="*/ 0 h 39"/>
              <a:gd name="T16" fmla="*/ 9 w 39"/>
              <a:gd name="T17" fmla="*/ 2 h 39"/>
              <a:gd name="T18" fmla="*/ 8 w 39"/>
              <a:gd name="T19" fmla="*/ 8 h 39"/>
              <a:gd name="T20" fmla="*/ 1 w 39"/>
              <a:gd name="T21" fmla="*/ 10 h 39"/>
              <a:gd name="T22" fmla="*/ 0 w 39"/>
              <a:gd name="T23" fmla="*/ 14 h 39"/>
              <a:gd name="T24" fmla="*/ 3 w 39"/>
              <a:gd name="T25" fmla="*/ 20 h 39"/>
              <a:gd name="T26" fmla="*/ 0 w 39"/>
              <a:gd name="T27" fmla="*/ 26 h 39"/>
              <a:gd name="T28" fmla="*/ 1 w 39"/>
              <a:gd name="T29" fmla="*/ 30 h 39"/>
              <a:gd name="T30" fmla="*/ 8 w 39"/>
              <a:gd name="T31" fmla="*/ 31 h 39"/>
              <a:gd name="T32" fmla="*/ 9 w 39"/>
              <a:gd name="T33" fmla="*/ 38 h 39"/>
              <a:gd name="T34" fmla="*/ 13 w 39"/>
              <a:gd name="T35" fmla="*/ 39 h 39"/>
              <a:gd name="T36" fmla="*/ 19 w 39"/>
              <a:gd name="T37" fmla="*/ 36 h 39"/>
              <a:gd name="T38" fmla="*/ 25 w 39"/>
              <a:gd name="T39" fmla="*/ 39 h 39"/>
              <a:gd name="T40" fmla="*/ 29 w 39"/>
              <a:gd name="T41" fmla="*/ 38 h 39"/>
              <a:gd name="T42" fmla="*/ 31 w 39"/>
              <a:gd name="T43" fmla="*/ 31 h 39"/>
              <a:gd name="T44" fmla="*/ 37 w 39"/>
              <a:gd name="T45" fmla="*/ 29 h 39"/>
              <a:gd name="T46" fmla="*/ 39 w 39"/>
              <a:gd name="T47" fmla="*/ 25 h 39"/>
              <a:gd name="T48" fmla="*/ 35 w 39"/>
              <a:gd name="T49" fmla="*/ 20 h 39"/>
              <a:gd name="T50" fmla="*/ 19 w 39"/>
              <a:gd name="T51" fmla="*/ 28 h 39"/>
              <a:gd name="T52" fmla="*/ 11 w 39"/>
              <a:gd name="T53" fmla="*/ 20 h 39"/>
              <a:gd name="T54" fmla="*/ 19 w 39"/>
              <a:gd name="T55" fmla="*/ 11 h 39"/>
              <a:gd name="T56" fmla="*/ 28 w 39"/>
              <a:gd name="T57" fmla="*/ 20 h 39"/>
              <a:gd name="T58" fmla="*/ 19 w 39"/>
              <a:gd name="T59" fmla="*/ 2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9" h="39">
                <a:moveTo>
                  <a:pt x="35" y="20"/>
                </a:moveTo>
                <a:cubicBezTo>
                  <a:pt x="35" y="17"/>
                  <a:pt x="37" y="15"/>
                  <a:pt x="39" y="14"/>
                </a:cubicBezTo>
                <a:cubicBezTo>
                  <a:pt x="39" y="13"/>
                  <a:pt x="38" y="11"/>
                  <a:pt x="37" y="10"/>
                </a:cubicBezTo>
                <a:cubicBezTo>
                  <a:pt x="35" y="11"/>
                  <a:pt x="33" y="10"/>
                  <a:pt x="31" y="8"/>
                </a:cubicBezTo>
                <a:cubicBezTo>
                  <a:pt x="29" y="6"/>
                  <a:pt x="29" y="4"/>
                  <a:pt x="29" y="2"/>
                </a:cubicBezTo>
                <a:cubicBezTo>
                  <a:pt x="28" y="1"/>
                  <a:pt x="27" y="0"/>
                  <a:pt x="25" y="0"/>
                </a:cubicBezTo>
                <a:cubicBezTo>
                  <a:pt x="24" y="2"/>
                  <a:pt x="22" y="4"/>
                  <a:pt x="19" y="4"/>
                </a:cubicBezTo>
                <a:cubicBezTo>
                  <a:pt x="17" y="4"/>
                  <a:pt x="14" y="2"/>
                  <a:pt x="13" y="0"/>
                </a:cubicBezTo>
                <a:cubicBezTo>
                  <a:pt x="12" y="0"/>
                  <a:pt x="10" y="1"/>
                  <a:pt x="9" y="2"/>
                </a:cubicBezTo>
                <a:cubicBezTo>
                  <a:pt x="10" y="4"/>
                  <a:pt x="9" y="6"/>
                  <a:pt x="8" y="8"/>
                </a:cubicBezTo>
                <a:cubicBezTo>
                  <a:pt x="6" y="10"/>
                  <a:pt x="4" y="11"/>
                  <a:pt x="1" y="10"/>
                </a:cubicBezTo>
                <a:cubicBezTo>
                  <a:pt x="1" y="11"/>
                  <a:pt x="0" y="13"/>
                  <a:pt x="0" y="14"/>
                </a:cubicBezTo>
                <a:cubicBezTo>
                  <a:pt x="2" y="15"/>
                  <a:pt x="3" y="17"/>
                  <a:pt x="3" y="20"/>
                </a:cubicBezTo>
                <a:cubicBezTo>
                  <a:pt x="3" y="22"/>
                  <a:pt x="2" y="25"/>
                  <a:pt x="0" y="26"/>
                </a:cubicBezTo>
                <a:cubicBezTo>
                  <a:pt x="0" y="27"/>
                  <a:pt x="1" y="29"/>
                  <a:pt x="1" y="30"/>
                </a:cubicBezTo>
                <a:cubicBezTo>
                  <a:pt x="4" y="29"/>
                  <a:pt x="6" y="30"/>
                  <a:pt x="8" y="31"/>
                </a:cubicBezTo>
                <a:cubicBezTo>
                  <a:pt x="9" y="33"/>
                  <a:pt x="10" y="35"/>
                  <a:pt x="9" y="38"/>
                </a:cubicBezTo>
                <a:cubicBezTo>
                  <a:pt x="10" y="38"/>
                  <a:pt x="12" y="39"/>
                  <a:pt x="13" y="39"/>
                </a:cubicBezTo>
                <a:cubicBezTo>
                  <a:pt x="14" y="37"/>
                  <a:pt x="17" y="36"/>
                  <a:pt x="19" y="36"/>
                </a:cubicBezTo>
                <a:cubicBezTo>
                  <a:pt x="22" y="36"/>
                  <a:pt x="24" y="37"/>
                  <a:pt x="25" y="39"/>
                </a:cubicBezTo>
                <a:cubicBezTo>
                  <a:pt x="27" y="39"/>
                  <a:pt x="28" y="38"/>
                  <a:pt x="29" y="38"/>
                </a:cubicBezTo>
                <a:cubicBezTo>
                  <a:pt x="29" y="35"/>
                  <a:pt x="29" y="33"/>
                  <a:pt x="31" y="31"/>
                </a:cubicBezTo>
                <a:cubicBezTo>
                  <a:pt x="33" y="30"/>
                  <a:pt x="35" y="29"/>
                  <a:pt x="37" y="29"/>
                </a:cubicBezTo>
                <a:cubicBezTo>
                  <a:pt x="38" y="28"/>
                  <a:pt x="39" y="27"/>
                  <a:pt x="39" y="25"/>
                </a:cubicBezTo>
                <a:cubicBezTo>
                  <a:pt x="37" y="24"/>
                  <a:pt x="35" y="22"/>
                  <a:pt x="35" y="20"/>
                </a:cubicBezTo>
                <a:close/>
                <a:moveTo>
                  <a:pt x="19" y="28"/>
                </a:moveTo>
                <a:cubicBezTo>
                  <a:pt x="15" y="28"/>
                  <a:pt x="11" y="24"/>
                  <a:pt x="11" y="20"/>
                </a:cubicBezTo>
                <a:cubicBezTo>
                  <a:pt x="11" y="15"/>
                  <a:pt x="15" y="11"/>
                  <a:pt x="19" y="11"/>
                </a:cubicBezTo>
                <a:cubicBezTo>
                  <a:pt x="24" y="11"/>
                  <a:pt x="28" y="15"/>
                  <a:pt x="28" y="20"/>
                </a:cubicBezTo>
                <a:cubicBezTo>
                  <a:pt x="28" y="24"/>
                  <a:pt x="24" y="28"/>
                  <a:pt x="19" y="28"/>
                </a:cubicBezTo>
                <a:close/>
              </a:path>
            </a:pathLst>
          </a:cu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88" name="文本框 87"/>
          <p:cNvSpPr txBox="1"/>
          <p:nvPr/>
        </p:nvSpPr>
        <p:spPr>
          <a:xfrm>
            <a:off x="8654415" y="1729740"/>
            <a:ext cx="3042920" cy="64633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r>
              <a:rPr lang="zh-CN" altLang="en-US" dirty="0">
                <a:solidFill>
                  <a:srgbClr val="706E65"/>
                </a:solidFill>
                <a:latin typeface="微软雅黑" pitchFamily="34" charset="-122"/>
                <a:ea typeface="微软雅黑" pitchFamily="34" charset="-122"/>
                <a:sym typeface="+mn-ea"/>
              </a:rPr>
              <a:t>（六）由他人冒名代替参加考试；</a:t>
            </a:r>
            <a:endParaRPr lang="zh-CN" altLang="da-DK" dirty="0">
              <a:solidFill>
                <a:srgbClr val="706E65"/>
              </a:solidFill>
              <a:latin typeface="微软雅黑" pitchFamily="34" charset="-122"/>
              <a:ea typeface="微软雅黑" pitchFamily="34" charset="-122"/>
              <a:sym typeface="+mn-ea"/>
            </a:endParaRPr>
          </a:p>
        </p:txBody>
      </p:sp>
      <p:sp>
        <p:nvSpPr>
          <p:cNvPr id="69" name="文本框 68"/>
          <p:cNvSpPr txBox="1"/>
          <p:nvPr/>
        </p:nvSpPr>
        <p:spPr>
          <a:xfrm>
            <a:off x="8656319" y="3028315"/>
            <a:ext cx="3207129" cy="64633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r>
              <a:rPr lang="zh-CN" altLang="en-US" dirty="0">
                <a:solidFill>
                  <a:srgbClr val="706E65"/>
                </a:solidFill>
                <a:latin typeface="微软雅黑" pitchFamily="34" charset="-122"/>
                <a:ea typeface="微软雅黑" pitchFamily="34" charset="-122"/>
                <a:sym typeface="+mn-ea"/>
              </a:rPr>
              <a:t>（八）在答卷上填写与本人身份不符的姓名、考号等信息；</a:t>
            </a:r>
            <a:endParaRPr lang="zh-CN" altLang="da-DK" dirty="0">
              <a:solidFill>
                <a:srgbClr val="706E65"/>
              </a:solidFill>
              <a:latin typeface="微软雅黑" pitchFamily="34" charset="-122"/>
              <a:ea typeface="微软雅黑" pitchFamily="34" charset="-122"/>
              <a:sym typeface="+mn-ea"/>
            </a:endParaRPr>
          </a:p>
        </p:txBody>
      </p:sp>
      <p:sp>
        <p:nvSpPr>
          <p:cNvPr id="70" name="文本框 69"/>
          <p:cNvSpPr txBox="1"/>
          <p:nvPr/>
        </p:nvSpPr>
        <p:spPr>
          <a:xfrm>
            <a:off x="8721090" y="4451350"/>
            <a:ext cx="3042920" cy="92333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r>
              <a:rPr lang="zh-CN" altLang="en-US" dirty="0">
                <a:solidFill>
                  <a:srgbClr val="706E65"/>
                </a:solidFill>
                <a:latin typeface="微软雅黑" pitchFamily="34" charset="-122"/>
                <a:ea typeface="微软雅黑" pitchFamily="34" charset="-122"/>
                <a:sym typeface="+mn-ea"/>
              </a:rPr>
              <a:t>（十）其他以不正当手段获得或者试图获得试题答案、考试成绩的行为。</a:t>
            </a:r>
            <a:endParaRPr lang="zh-CN" altLang="da-DK" dirty="0">
              <a:solidFill>
                <a:srgbClr val="706E65"/>
              </a:solidFill>
              <a:latin typeface="微软雅黑" pitchFamily="34" charset="-122"/>
              <a:ea typeface="微软雅黑" pitchFamily="34" charset="-122"/>
              <a:sym typeface="+mn-ea"/>
            </a:endParaRPr>
          </a:p>
        </p:txBody>
      </p:sp>
      <p:sp>
        <p:nvSpPr>
          <p:cNvPr id="71" name="文本框 70"/>
          <p:cNvSpPr txBox="1"/>
          <p:nvPr/>
        </p:nvSpPr>
        <p:spPr>
          <a:xfrm>
            <a:off x="480060" y="1767840"/>
            <a:ext cx="3042920" cy="64633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r>
              <a:rPr lang="zh-CN" altLang="en-US" dirty="0">
                <a:solidFill>
                  <a:srgbClr val="706E65"/>
                </a:solidFill>
                <a:latin typeface="微软雅黑" pitchFamily="34" charset="-122"/>
                <a:ea typeface="微软雅黑" pitchFamily="34" charset="-122"/>
                <a:sym typeface="+mn-ea"/>
              </a:rPr>
              <a:t>（五）携带具有发送或者接收信息功能的设备；</a:t>
            </a:r>
            <a:endParaRPr lang="zh-CN" altLang="da-DK" dirty="0">
              <a:solidFill>
                <a:srgbClr val="706E65"/>
              </a:solidFill>
              <a:latin typeface="微软雅黑" pitchFamily="34" charset="-122"/>
              <a:ea typeface="微软雅黑" pitchFamily="34" charset="-122"/>
              <a:sym typeface="+mn-ea"/>
            </a:endParaRPr>
          </a:p>
        </p:txBody>
      </p:sp>
      <p:sp>
        <p:nvSpPr>
          <p:cNvPr id="72" name="文本框 71"/>
          <p:cNvSpPr txBox="1"/>
          <p:nvPr/>
        </p:nvSpPr>
        <p:spPr>
          <a:xfrm>
            <a:off x="529590" y="3034665"/>
            <a:ext cx="3042920" cy="64633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r>
              <a:rPr lang="zh-CN" altLang="en-US" dirty="0">
                <a:solidFill>
                  <a:srgbClr val="706E65"/>
                </a:solidFill>
                <a:latin typeface="微软雅黑" pitchFamily="34" charset="-122"/>
                <a:ea typeface="微软雅黑" pitchFamily="34" charset="-122"/>
                <a:sym typeface="+mn-ea"/>
              </a:rPr>
              <a:t>（七）故意销毁试卷、答卷或者考试材料；</a:t>
            </a:r>
            <a:endParaRPr lang="zh-CN" altLang="da-DK" dirty="0">
              <a:solidFill>
                <a:srgbClr val="706E65"/>
              </a:solidFill>
              <a:latin typeface="微软雅黑" pitchFamily="34" charset="-122"/>
              <a:ea typeface="微软雅黑" pitchFamily="34" charset="-122"/>
              <a:sym typeface="+mn-ea"/>
            </a:endParaRPr>
          </a:p>
        </p:txBody>
      </p:sp>
      <p:sp>
        <p:nvSpPr>
          <p:cNvPr id="73" name="文本框 72"/>
          <p:cNvSpPr txBox="1"/>
          <p:nvPr/>
        </p:nvSpPr>
        <p:spPr>
          <a:xfrm>
            <a:off x="453390" y="4364355"/>
            <a:ext cx="3042920" cy="64633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r>
              <a:rPr lang="zh-CN" altLang="en-US" dirty="0">
                <a:solidFill>
                  <a:srgbClr val="706E65"/>
                </a:solidFill>
                <a:latin typeface="微软雅黑" pitchFamily="34" charset="-122"/>
                <a:ea typeface="微软雅黑" pitchFamily="34" charset="-122"/>
                <a:sym typeface="+mn-ea"/>
              </a:rPr>
              <a:t>（九）传、接物品或者交换试卷、答卷、草稿纸；</a:t>
            </a:r>
            <a:endParaRPr lang="zh-CN" altLang="da-DK" dirty="0">
              <a:solidFill>
                <a:srgbClr val="706E65"/>
              </a:solidFill>
              <a:latin typeface="微软雅黑" pitchFamily="34" charset="-122"/>
              <a:ea typeface="微软雅黑" pitchFamily="34" charset="-122"/>
              <a:sym typeface="+mn-ea"/>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TotalTime>
  <Words>1018</Words>
  <Application>Microsoft Office PowerPoint</Application>
  <PresentationFormat>自定义</PresentationFormat>
  <Paragraphs>87</Paragraphs>
  <Slides>17</Slides>
  <Notes>0</Notes>
  <HiddenSlides>0</HiddenSlides>
  <MMClips>0</MMClips>
  <ScaleCrop>false</ScaleCrop>
  <HeadingPairs>
    <vt:vector size="4" baseType="variant">
      <vt:variant>
        <vt:lpstr>主题</vt:lpstr>
      </vt:variant>
      <vt:variant>
        <vt:i4>1</vt:i4>
      </vt:variant>
      <vt:variant>
        <vt:lpstr>幻灯片标题</vt:lpstr>
      </vt:variant>
      <vt:variant>
        <vt:i4>17</vt:i4>
      </vt:variant>
    </vt:vector>
  </HeadingPairs>
  <TitlesOfParts>
    <vt:vector size="18"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微软用户</cp:lastModifiedBy>
  <cp:revision>37</cp:revision>
  <dcterms:created xsi:type="dcterms:W3CDTF">2016-05-15T09:01:01Z</dcterms:created>
  <dcterms:modified xsi:type="dcterms:W3CDTF">2018-12-18T01:22:54Z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2052-10.1.0.5603</vt:lpwstr>
  </property>
</Properties>
</file>