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1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BD9BC-B5A8-4D65-8A96-9B52CDA30160}" type="datetimeFigureOut">
              <a:rPr lang="zh-CN" altLang="en-US" smtClean="0"/>
              <a:t>2018-8-14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2810-2277-4971-8DBA-59AB828CD1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7287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BD9BC-B5A8-4D65-8A96-9B52CDA30160}" type="datetimeFigureOut">
              <a:rPr lang="zh-CN" altLang="en-US" smtClean="0"/>
              <a:t>2018-8-14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2810-2277-4971-8DBA-59AB828CD1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7723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BD9BC-B5A8-4D65-8A96-9B52CDA30160}" type="datetimeFigureOut">
              <a:rPr lang="zh-CN" altLang="en-US" smtClean="0"/>
              <a:t>2018-8-14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2810-2277-4971-8DBA-59AB828CD1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3978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BD9BC-B5A8-4D65-8A96-9B52CDA30160}" type="datetimeFigureOut">
              <a:rPr lang="zh-CN" altLang="en-US" smtClean="0"/>
              <a:t>2018-8-14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2810-2277-4971-8DBA-59AB828CD1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0049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BD9BC-B5A8-4D65-8A96-9B52CDA30160}" type="datetimeFigureOut">
              <a:rPr lang="zh-CN" altLang="en-US" smtClean="0"/>
              <a:t>2018-8-14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2810-2277-4971-8DBA-59AB828CD1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8060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BD9BC-B5A8-4D65-8A96-9B52CDA30160}" type="datetimeFigureOut">
              <a:rPr lang="zh-CN" altLang="en-US" smtClean="0"/>
              <a:t>2018-8-14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2810-2277-4971-8DBA-59AB828CD1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732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BD9BC-B5A8-4D65-8A96-9B52CDA30160}" type="datetimeFigureOut">
              <a:rPr lang="zh-CN" altLang="en-US" smtClean="0"/>
              <a:t>2018-8-14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2810-2277-4971-8DBA-59AB828CD1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2913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BD9BC-B5A8-4D65-8A96-9B52CDA30160}" type="datetimeFigureOut">
              <a:rPr lang="zh-CN" altLang="en-US" smtClean="0"/>
              <a:t>2018-8-14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2810-2277-4971-8DBA-59AB828CD1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3229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BD9BC-B5A8-4D65-8A96-9B52CDA30160}" type="datetimeFigureOut">
              <a:rPr lang="zh-CN" altLang="en-US" smtClean="0"/>
              <a:t>2018-8-14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2810-2277-4971-8DBA-59AB828CD1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2606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BD9BC-B5A8-4D65-8A96-9B52CDA30160}" type="datetimeFigureOut">
              <a:rPr lang="zh-CN" altLang="en-US" smtClean="0"/>
              <a:t>2018-8-14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2810-2277-4971-8DBA-59AB828CD1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122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BD9BC-B5A8-4D65-8A96-9B52CDA30160}" type="datetimeFigureOut">
              <a:rPr lang="zh-CN" altLang="en-US" smtClean="0"/>
              <a:t>2018-8-14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2810-2277-4971-8DBA-59AB828CD1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3230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BD9BC-B5A8-4D65-8A96-9B52CDA30160}" type="datetimeFigureOut">
              <a:rPr lang="zh-CN" altLang="en-US" smtClean="0"/>
              <a:t>2018-8-14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92810-2277-4971-8DBA-59AB828CD1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010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20551" y="1326178"/>
            <a:ext cx="10515600" cy="1325563"/>
          </a:xfr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易班公共群（班级群）创建与管理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217436" y="3013787"/>
            <a:ext cx="5187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广东财经大学易班发展中心    阮方明</a:t>
            </a:r>
          </a:p>
        </p:txBody>
      </p:sp>
    </p:spTree>
    <p:extLst>
      <p:ext uri="{BB962C8B-B14F-4D97-AF65-F5344CB8AC3E}">
        <p14:creationId xmlns:p14="http://schemas.microsoft.com/office/powerpoint/2010/main" val="1723104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1380932"/>
            <a:ext cx="12192000" cy="2780654"/>
            <a:chOff x="0" y="1380932"/>
            <a:chExt cx="12192000" cy="2780654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80932"/>
              <a:ext cx="12192000" cy="278065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3542" y="1595535"/>
              <a:ext cx="886408" cy="625151"/>
            </a:xfrm>
            <a:prstGeom prst="rect">
              <a:avLst/>
            </a:prstGeom>
            <a:noFill/>
            <a:ln w="476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278294" y="326571"/>
            <a:ext cx="5766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</a:t>
            </a:r>
            <a:r>
              <a:rPr lang="zh-CN" altLang="en-US" dirty="0"/>
              <a:t>、使用</a:t>
            </a:r>
            <a:r>
              <a:rPr lang="en-US" altLang="zh-CN" dirty="0"/>
              <a:t>PC</a:t>
            </a:r>
            <a:r>
              <a:rPr lang="zh-CN" altLang="en-US" dirty="0"/>
              <a:t>端</a:t>
            </a:r>
            <a:r>
              <a:rPr lang="en-US" altLang="zh-CN" dirty="0"/>
              <a:t>,</a:t>
            </a:r>
            <a:r>
              <a:rPr lang="zh-CN" altLang="en-US" dirty="0"/>
              <a:t>注册认证并登录易班后，登录公共平台</a:t>
            </a:r>
          </a:p>
        </p:txBody>
      </p:sp>
    </p:spTree>
    <p:extLst>
      <p:ext uri="{BB962C8B-B14F-4D97-AF65-F5344CB8AC3E}">
        <p14:creationId xmlns:p14="http://schemas.microsoft.com/office/powerpoint/2010/main" val="648372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89" y="0"/>
            <a:ext cx="11842044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3111" y="2596444"/>
            <a:ext cx="1591733" cy="34995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979298" y="4320073"/>
            <a:ext cx="3797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</a:t>
            </a:r>
            <a:r>
              <a:rPr lang="zh-CN" altLang="en-US" dirty="0"/>
              <a:t>、点击公共群管理，进去属下公共群管理页面。</a:t>
            </a:r>
          </a:p>
        </p:txBody>
      </p:sp>
    </p:spTree>
    <p:extLst>
      <p:ext uri="{BB962C8B-B14F-4D97-AF65-F5344CB8AC3E}">
        <p14:creationId xmlns:p14="http://schemas.microsoft.com/office/powerpoint/2010/main" val="1014725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4178"/>
            <a:ext cx="10515600" cy="6453743"/>
          </a:xfrm>
        </p:spPr>
      </p:pic>
      <p:sp>
        <p:nvSpPr>
          <p:cNvPr id="6" name="矩形 5"/>
          <p:cNvSpPr/>
          <p:nvPr/>
        </p:nvSpPr>
        <p:spPr>
          <a:xfrm>
            <a:off x="3804356" y="2348089"/>
            <a:ext cx="1490133" cy="104986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7175241" y="2425959"/>
            <a:ext cx="2976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</a:t>
            </a:r>
            <a:r>
              <a:rPr lang="zh-CN" altLang="en-US" dirty="0"/>
              <a:t>、点击创建公共群</a:t>
            </a:r>
          </a:p>
        </p:txBody>
      </p:sp>
    </p:spTree>
    <p:extLst>
      <p:ext uri="{BB962C8B-B14F-4D97-AF65-F5344CB8AC3E}">
        <p14:creationId xmlns:p14="http://schemas.microsoft.com/office/powerpoint/2010/main" val="2588219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99983" y="365125"/>
            <a:ext cx="2668555" cy="4477463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4</a:t>
            </a:r>
            <a:r>
              <a:rPr lang="zh-CN" altLang="en-US" sz="2800" dirty="0"/>
              <a:t>、在弹出的创建公共群对话框中创建各个班级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591" y="158620"/>
            <a:ext cx="4681971" cy="6018343"/>
          </a:xfrm>
        </p:spPr>
      </p:pic>
    </p:spTree>
    <p:extLst>
      <p:ext uri="{BB962C8B-B14F-4D97-AF65-F5344CB8AC3E}">
        <p14:creationId xmlns:p14="http://schemas.microsoft.com/office/powerpoint/2010/main" val="1258257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245" y="0"/>
            <a:ext cx="94488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401284" y="3270955"/>
            <a:ext cx="1128889" cy="31608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063273" y="2043404"/>
            <a:ext cx="47866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5</a:t>
            </a:r>
            <a:r>
              <a:rPr lang="zh-CN" altLang="en-US" dirty="0"/>
              <a:t>、记录各班</a:t>
            </a:r>
            <a:r>
              <a:rPr lang="en-US" altLang="zh-CN" dirty="0"/>
              <a:t>ID</a:t>
            </a:r>
            <a:r>
              <a:rPr lang="zh-CN" altLang="en-US" dirty="0"/>
              <a:t>号，并汇总给阮老师。在好友管理中查找班助，并添加入各不同班群。</a:t>
            </a:r>
            <a:endParaRPr lang="en-US" altLang="zh-CN" dirty="0"/>
          </a:p>
          <a:p>
            <a:r>
              <a:rPr lang="zh-CN" altLang="en-US" dirty="0"/>
              <a:t>一个易班班级就建立起来了</a:t>
            </a:r>
          </a:p>
        </p:txBody>
      </p:sp>
      <p:sp>
        <p:nvSpPr>
          <p:cNvPr id="7" name="矩形 6"/>
          <p:cNvSpPr/>
          <p:nvPr/>
        </p:nvSpPr>
        <p:spPr>
          <a:xfrm>
            <a:off x="2286000" y="2332653"/>
            <a:ext cx="1017037" cy="289249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722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612" y="365124"/>
            <a:ext cx="5145600" cy="6125703"/>
          </a:xfrm>
        </p:spPr>
      </p:pic>
      <p:sp>
        <p:nvSpPr>
          <p:cNvPr id="7" name="矩形 6"/>
          <p:cNvSpPr/>
          <p:nvPr/>
        </p:nvSpPr>
        <p:spPr>
          <a:xfrm>
            <a:off x="2183363" y="1444978"/>
            <a:ext cx="428978" cy="245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183363" y="2625543"/>
            <a:ext cx="1380009" cy="752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661111" y="2758690"/>
            <a:ext cx="761599" cy="48584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516016" y="2864498"/>
            <a:ext cx="246107" cy="289249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756" y="506095"/>
            <a:ext cx="4705350" cy="5476875"/>
          </a:xfrm>
          <a:prstGeom prst="rect">
            <a:avLst/>
          </a:prstGeom>
        </p:spPr>
      </p:pic>
      <p:cxnSp>
        <p:nvCxnSpPr>
          <p:cNvPr id="13" name="连接符: 肘形 12"/>
          <p:cNvCxnSpPr/>
          <p:nvPr/>
        </p:nvCxnSpPr>
        <p:spPr>
          <a:xfrm flipV="1">
            <a:off x="4639069" y="1567833"/>
            <a:ext cx="5645476" cy="1190857"/>
          </a:xfrm>
          <a:prstGeom prst="bent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9853127" y="2625543"/>
            <a:ext cx="1500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也可以扫码加入</a:t>
            </a:r>
          </a:p>
        </p:txBody>
      </p:sp>
    </p:spTree>
    <p:extLst>
      <p:ext uri="{BB962C8B-B14F-4D97-AF65-F5344CB8AC3E}">
        <p14:creationId xmlns:p14="http://schemas.microsoft.com/office/powerpoint/2010/main" val="3196902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282" y="180622"/>
            <a:ext cx="8743630" cy="6334031"/>
          </a:xfrm>
        </p:spPr>
      </p:pic>
      <p:sp>
        <p:nvSpPr>
          <p:cNvPr id="5" name="文本框 4"/>
          <p:cNvSpPr txBox="1"/>
          <p:nvPr/>
        </p:nvSpPr>
        <p:spPr>
          <a:xfrm>
            <a:off x="6096000" y="4538133"/>
            <a:ext cx="389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在群主页管理页面，实现对班群的管理和维护</a:t>
            </a:r>
          </a:p>
        </p:txBody>
      </p:sp>
      <p:sp>
        <p:nvSpPr>
          <p:cNvPr id="6" name="矩形 5"/>
          <p:cNvSpPr/>
          <p:nvPr/>
        </p:nvSpPr>
        <p:spPr>
          <a:xfrm>
            <a:off x="2164702" y="3347637"/>
            <a:ext cx="1259633" cy="33795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连接符: 肘形 7"/>
          <p:cNvCxnSpPr>
            <a:stCxn id="6" idx="3"/>
          </p:cNvCxnSpPr>
          <p:nvPr/>
        </p:nvCxnSpPr>
        <p:spPr>
          <a:xfrm>
            <a:off x="3424335" y="3516615"/>
            <a:ext cx="2555762" cy="1344683"/>
          </a:xfrm>
          <a:prstGeom prst="bentConnector3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6970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996" y="519289"/>
            <a:ext cx="8542329" cy="5870222"/>
          </a:xfrm>
        </p:spPr>
      </p:pic>
      <p:sp>
        <p:nvSpPr>
          <p:cNvPr id="5" name="矩形 4"/>
          <p:cNvSpPr/>
          <p:nvPr/>
        </p:nvSpPr>
        <p:spPr>
          <a:xfrm>
            <a:off x="1941689" y="1422400"/>
            <a:ext cx="1072444" cy="26828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862873" y="1586204"/>
            <a:ext cx="3788229" cy="737118"/>
          </a:xfrm>
          <a:prstGeom prst="rect">
            <a:avLst/>
          </a:prstGeom>
          <a:noFill/>
          <a:ln w="63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570376" y="4245429"/>
            <a:ext cx="3648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发送通知区域，可发布通知，告知每一位学生，可查看谁看谁没看</a:t>
            </a:r>
          </a:p>
        </p:txBody>
      </p:sp>
    </p:spTree>
    <p:extLst>
      <p:ext uri="{BB962C8B-B14F-4D97-AF65-F5344CB8AC3E}">
        <p14:creationId xmlns:p14="http://schemas.microsoft.com/office/powerpoint/2010/main" val="2223732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142</Words>
  <Application>Microsoft Office PowerPoint</Application>
  <PresentationFormat>宽屏</PresentationFormat>
  <Paragraphs>11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4" baseType="lpstr">
      <vt:lpstr>等线</vt:lpstr>
      <vt:lpstr>等线 Light</vt:lpstr>
      <vt:lpstr>微软雅黑</vt:lpstr>
      <vt:lpstr>Arial</vt:lpstr>
      <vt:lpstr>Office 主题​​</vt:lpstr>
      <vt:lpstr>易班公共群（班级群）创建与管理</vt:lpstr>
      <vt:lpstr>PowerPoint 演示文稿</vt:lpstr>
      <vt:lpstr>PowerPoint 演示文稿</vt:lpstr>
      <vt:lpstr>PowerPoint 演示文稿</vt:lpstr>
      <vt:lpstr>4、在弹出的创建公共群对话框中创建各个班级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jyk</dc:creator>
  <cp:lastModifiedBy>阮方明</cp:lastModifiedBy>
  <cp:revision>4</cp:revision>
  <dcterms:created xsi:type="dcterms:W3CDTF">2017-08-01T10:05:28Z</dcterms:created>
  <dcterms:modified xsi:type="dcterms:W3CDTF">2018-08-14T07:44:31Z</dcterms:modified>
</cp:coreProperties>
</file>